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431" r:id="rId4"/>
    <p:sldId id="257" r:id="rId5"/>
    <p:sldId id="279" r:id="rId6"/>
    <p:sldId id="265" r:id="rId7"/>
    <p:sldId id="283" r:id="rId8"/>
    <p:sldId id="259" r:id="rId9"/>
    <p:sldId id="261" r:id="rId10"/>
    <p:sldId id="437" r:id="rId11"/>
    <p:sldId id="271" r:id="rId12"/>
    <p:sldId id="269" r:id="rId13"/>
    <p:sldId id="268" r:id="rId14"/>
    <p:sldId id="270" r:id="rId15"/>
    <p:sldId id="284" r:id="rId16"/>
    <p:sldId id="285" r:id="rId17"/>
    <p:sldId id="286" r:id="rId18"/>
    <p:sldId id="288" r:id="rId19"/>
    <p:sldId id="433" r:id="rId20"/>
    <p:sldId id="438" r:id="rId21"/>
    <p:sldId id="289" r:id="rId22"/>
    <p:sldId id="290" r:id="rId23"/>
    <p:sldId id="291" r:id="rId24"/>
    <p:sldId id="260" r:id="rId25"/>
    <p:sldId id="262" r:id="rId26"/>
    <p:sldId id="292" r:id="rId27"/>
    <p:sldId id="264" r:id="rId28"/>
    <p:sldId id="293" r:id="rId29"/>
    <p:sldId id="267" r:id="rId30"/>
    <p:sldId id="294" r:id="rId31"/>
    <p:sldId id="272" r:id="rId32"/>
    <p:sldId id="277" r:id="rId33"/>
    <p:sldId id="296" r:id="rId34"/>
    <p:sldId id="282" r:id="rId35"/>
    <p:sldId id="297" r:id="rId36"/>
    <p:sldId id="298" r:id="rId37"/>
    <p:sldId id="300" r:id="rId38"/>
    <p:sldId id="299" r:id="rId39"/>
    <p:sldId id="301" r:id="rId40"/>
    <p:sldId id="439" r:id="rId41"/>
    <p:sldId id="274" r:id="rId42"/>
    <p:sldId id="43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80" d="100"/>
          <a:sy n="80" d="100"/>
        </p:scale>
        <p:origin x="-9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0D22B-2CC2-46FF-89B4-E851E98C72B1}" type="doc">
      <dgm:prSet loTypeId="urn:microsoft.com/office/officeart/2005/8/layout/hierarchy1" loCatId="hierarchy" qsTypeId="urn:microsoft.com/office/officeart/2005/8/quickstyle/3d3" qsCatId="3D" csTypeId="urn:microsoft.com/office/officeart/2005/8/colors/accent2_2" csCatId="accent2" phldr="1"/>
      <dgm:spPr/>
      <dgm:t>
        <a:bodyPr/>
        <a:lstStyle/>
        <a:p>
          <a:endParaRPr lang="en-US"/>
        </a:p>
      </dgm:t>
    </dgm:pt>
    <dgm:pt modelId="{40DA6169-3335-440A-BA90-4F5B79472D25}">
      <dgm:prSet phldrT="[Text]" custT="1"/>
      <dgm:spPr/>
      <dgm:t>
        <a:bodyPr/>
        <a:lstStyle/>
        <a:p>
          <a:r>
            <a:rPr lang="en-US" sz="700"/>
            <a:t>CHIEF OF POLICE </a:t>
          </a:r>
        </a:p>
        <a:p>
          <a:r>
            <a:rPr lang="en-US" sz="700"/>
            <a:t>MARK LEWIS</a:t>
          </a:r>
        </a:p>
      </dgm:t>
    </dgm:pt>
    <dgm:pt modelId="{49C1F4F1-D6C6-4755-976E-2A3A26BF7887}" type="parTrans" cxnId="{97BF924C-C26B-48EB-A84C-F46668650504}">
      <dgm:prSet/>
      <dgm:spPr/>
      <dgm:t>
        <a:bodyPr/>
        <a:lstStyle/>
        <a:p>
          <a:endParaRPr lang="en-US" sz="700"/>
        </a:p>
      </dgm:t>
    </dgm:pt>
    <dgm:pt modelId="{73B8BC31-8865-4B97-AA8F-A5E8F856881D}" type="sibTrans" cxnId="{97BF924C-C26B-48EB-A84C-F46668650504}">
      <dgm:prSet/>
      <dgm:spPr/>
      <dgm:t>
        <a:bodyPr/>
        <a:lstStyle/>
        <a:p>
          <a:endParaRPr lang="en-US"/>
        </a:p>
      </dgm:t>
    </dgm:pt>
    <dgm:pt modelId="{B73E1015-FB1E-4CD3-A519-7E0608023DCF}" type="asst">
      <dgm:prSet phldrT="[Text]" custT="1"/>
      <dgm:spPr/>
      <dgm:t>
        <a:bodyPr/>
        <a:lstStyle/>
        <a:p>
          <a:r>
            <a:rPr lang="en-US" sz="700" dirty="0"/>
            <a:t>EXECTIVE ASSTANT JONES</a:t>
          </a:r>
        </a:p>
      </dgm:t>
    </dgm:pt>
    <dgm:pt modelId="{33C8F05A-39FD-4BA3-9C8D-C6D208FC24E6}" type="parTrans" cxnId="{495F2C54-C473-40FF-9784-85B40147E213}">
      <dgm:prSet/>
      <dgm:spPr/>
      <dgm:t>
        <a:bodyPr/>
        <a:lstStyle/>
        <a:p>
          <a:endParaRPr lang="en-US" sz="700"/>
        </a:p>
      </dgm:t>
    </dgm:pt>
    <dgm:pt modelId="{C2E89679-B435-4000-941A-755C6892399F}" type="sibTrans" cxnId="{495F2C54-C473-40FF-9784-85B40147E213}">
      <dgm:prSet/>
      <dgm:spPr/>
      <dgm:t>
        <a:bodyPr/>
        <a:lstStyle/>
        <a:p>
          <a:endParaRPr lang="en-US"/>
        </a:p>
      </dgm:t>
    </dgm:pt>
    <dgm:pt modelId="{CE5F9656-47B9-4CA5-B38F-F29F5DA0A4DF}" type="asst">
      <dgm:prSet custT="1"/>
      <dgm:spPr/>
      <dgm:t>
        <a:bodyPr/>
        <a:lstStyle/>
        <a:p>
          <a:r>
            <a:rPr lang="en-US" sz="700"/>
            <a:t>SPECIAL OPERATIONS CAPTAIN TODD</a:t>
          </a:r>
        </a:p>
      </dgm:t>
    </dgm:pt>
    <dgm:pt modelId="{DBC54A20-2C43-4A09-BDB5-BCBC87F95B4D}" type="parTrans" cxnId="{5F6FB3AF-B84D-424E-84B3-42428B1C0005}">
      <dgm:prSet/>
      <dgm:spPr/>
      <dgm:t>
        <a:bodyPr/>
        <a:lstStyle/>
        <a:p>
          <a:endParaRPr lang="en-US" sz="700"/>
        </a:p>
      </dgm:t>
    </dgm:pt>
    <dgm:pt modelId="{358FAAC1-2C47-48F0-B00D-C34670FB5377}" type="sibTrans" cxnId="{5F6FB3AF-B84D-424E-84B3-42428B1C0005}">
      <dgm:prSet/>
      <dgm:spPr/>
      <dgm:t>
        <a:bodyPr/>
        <a:lstStyle/>
        <a:p>
          <a:endParaRPr lang="en-US"/>
        </a:p>
      </dgm:t>
    </dgm:pt>
    <dgm:pt modelId="{0596C798-53B1-4E92-A06A-A5EF994454F5}" type="asst">
      <dgm:prSet phldrT="[Text]" custT="1"/>
      <dgm:spPr/>
      <dgm:t>
        <a:bodyPr/>
        <a:lstStyle/>
        <a:p>
          <a:r>
            <a:rPr lang="en-US" sz="700"/>
            <a:t>ADMINISTRATIVE CAPTAIN NICHOLS</a:t>
          </a:r>
        </a:p>
      </dgm:t>
    </dgm:pt>
    <dgm:pt modelId="{FB1E4A83-8A8B-4AF7-87D1-2C067871A5D8}" type="parTrans" cxnId="{15C67474-ABA8-40F4-BBD8-E76303375E61}">
      <dgm:prSet/>
      <dgm:spPr/>
      <dgm:t>
        <a:bodyPr/>
        <a:lstStyle/>
        <a:p>
          <a:endParaRPr lang="en-US" sz="700"/>
        </a:p>
      </dgm:t>
    </dgm:pt>
    <dgm:pt modelId="{3FED259E-6189-48F2-95EA-3B2F45688586}" type="sibTrans" cxnId="{15C67474-ABA8-40F4-BBD8-E76303375E61}">
      <dgm:prSet/>
      <dgm:spPr/>
      <dgm:t>
        <a:bodyPr/>
        <a:lstStyle/>
        <a:p>
          <a:endParaRPr lang="en-US"/>
        </a:p>
      </dgm:t>
    </dgm:pt>
    <dgm:pt modelId="{8CA2A12F-A979-4856-82B6-1BDB2ACD9965}" type="asst">
      <dgm:prSet custT="1"/>
      <dgm:spPr/>
      <dgm:t>
        <a:bodyPr/>
        <a:lstStyle/>
        <a:p>
          <a:r>
            <a:rPr lang="en-US" sz="700"/>
            <a:t>PATROL LIEUTENANT LEWIS</a:t>
          </a:r>
        </a:p>
      </dgm:t>
    </dgm:pt>
    <dgm:pt modelId="{9CD9A7C1-A183-4C21-82C5-036A758F0D64}" type="parTrans" cxnId="{CD7C9B5D-7FCA-4803-B725-5EEE365AC271}">
      <dgm:prSet/>
      <dgm:spPr/>
      <dgm:t>
        <a:bodyPr/>
        <a:lstStyle/>
        <a:p>
          <a:endParaRPr lang="en-US" sz="700"/>
        </a:p>
      </dgm:t>
    </dgm:pt>
    <dgm:pt modelId="{10283D67-F9A2-4F51-871B-36D475C4522A}" type="sibTrans" cxnId="{CD7C9B5D-7FCA-4803-B725-5EEE365AC271}">
      <dgm:prSet/>
      <dgm:spPr/>
      <dgm:t>
        <a:bodyPr/>
        <a:lstStyle/>
        <a:p>
          <a:endParaRPr lang="en-US" sz="700"/>
        </a:p>
      </dgm:t>
    </dgm:pt>
    <dgm:pt modelId="{4F7B9E9B-3354-4C27-95F4-82ED3D26749F}" type="asst">
      <dgm:prSet custT="1"/>
      <dgm:spPr/>
      <dgm:t>
        <a:bodyPr/>
        <a:lstStyle/>
        <a:p>
          <a:r>
            <a:rPr lang="en-US" sz="700"/>
            <a:t>D SQUAD SGT. BALL</a:t>
          </a:r>
        </a:p>
      </dgm:t>
    </dgm:pt>
    <dgm:pt modelId="{FB5EBAD8-2930-4F8A-8BD6-72418627F587}" type="parTrans" cxnId="{793D4B06-F630-4466-BE65-9EB569BB60EA}">
      <dgm:prSet/>
      <dgm:spPr/>
      <dgm:t>
        <a:bodyPr/>
        <a:lstStyle/>
        <a:p>
          <a:endParaRPr lang="en-US" sz="700"/>
        </a:p>
      </dgm:t>
    </dgm:pt>
    <dgm:pt modelId="{2A99EE9D-3FA8-4101-B74D-E9A002BA278D}" type="sibTrans" cxnId="{793D4B06-F630-4466-BE65-9EB569BB60EA}">
      <dgm:prSet/>
      <dgm:spPr/>
      <dgm:t>
        <a:bodyPr/>
        <a:lstStyle/>
        <a:p>
          <a:endParaRPr lang="en-US" sz="700"/>
        </a:p>
      </dgm:t>
    </dgm:pt>
    <dgm:pt modelId="{06818459-A115-4365-9E20-36A7F7F2930D}" type="asst">
      <dgm:prSet custT="1"/>
      <dgm:spPr/>
      <dgm:t>
        <a:bodyPr/>
        <a:lstStyle/>
        <a:p>
          <a:r>
            <a:rPr lang="en-US" sz="700"/>
            <a:t>SPECIAL OPS LIEUTENANT HINSON</a:t>
          </a:r>
        </a:p>
      </dgm:t>
    </dgm:pt>
    <dgm:pt modelId="{35FD0A6E-FEDF-466A-B99E-E0FCCA73AE5B}" type="parTrans" cxnId="{ABAE21F2-2948-44FB-93C6-9E25527AA287}">
      <dgm:prSet/>
      <dgm:spPr/>
      <dgm:t>
        <a:bodyPr/>
        <a:lstStyle/>
        <a:p>
          <a:endParaRPr lang="en-US" sz="700"/>
        </a:p>
      </dgm:t>
    </dgm:pt>
    <dgm:pt modelId="{89FC5AD2-FF24-4057-9487-01F4AA8CFE67}" type="sibTrans" cxnId="{ABAE21F2-2948-44FB-93C6-9E25527AA287}">
      <dgm:prSet/>
      <dgm:spPr/>
      <dgm:t>
        <a:bodyPr/>
        <a:lstStyle/>
        <a:p>
          <a:endParaRPr lang="en-US" sz="700"/>
        </a:p>
      </dgm:t>
    </dgm:pt>
    <dgm:pt modelId="{AE14D3E3-9164-4E66-AADB-3455C307B75D}" type="asst">
      <dgm:prSet custT="1"/>
      <dgm:spPr/>
      <dgm:t>
        <a:bodyPr/>
        <a:lstStyle/>
        <a:p>
          <a:r>
            <a:rPr lang="en-US" sz="700"/>
            <a:t>B SQUAD SGT. PATTON</a:t>
          </a:r>
        </a:p>
      </dgm:t>
    </dgm:pt>
    <dgm:pt modelId="{6D88434E-D4AF-4D29-AC65-A560F1E063A7}" type="parTrans" cxnId="{994FEDAC-C512-4E73-B08A-E30241181DEB}">
      <dgm:prSet/>
      <dgm:spPr/>
      <dgm:t>
        <a:bodyPr/>
        <a:lstStyle/>
        <a:p>
          <a:endParaRPr lang="en-US" sz="700"/>
        </a:p>
      </dgm:t>
    </dgm:pt>
    <dgm:pt modelId="{D9922F3C-518B-4819-982D-172996948533}" type="sibTrans" cxnId="{994FEDAC-C512-4E73-B08A-E30241181DEB}">
      <dgm:prSet/>
      <dgm:spPr/>
      <dgm:t>
        <a:bodyPr/>
        <a:lstStyle/>
        <a:p>
          <a:endParaRPr lang="en-US" sz="700"/>
        </a:p>
      </dgm:t>
    </dgm:pt>
    <dgm:pt modelId="{DBB612C1-618B-4E71-8FF3-39B90FEC4580}" type="asst">
      <dgm:prSet custT="1"/>
      <dgm:spPr/>
      <dgm:t>
        <a:bodyPr/>
        <a:lstStyle/>
        <a:p>
          <a:r>
            <a:rPr lang="en-US" sz="700"/>
            <a:t>CPL. MOTHERSELL</a:t>
          </a:r>
        </a:p>
      </dgm:t>
    </dgm:pt>
    <dgm:pt modelId="{3E93B16D-261E-475E-BB25-B76E75CF87CF}" type="parTrans" cxnId="{1509A969-EBB8-4E71-A1C6-75B65F0BBFCA}">
      <dgm:prSet/>
      <dgm:spPr/>
      <dgm:t>
        <a:bodyPr/>
        <a:lstStyle/>
        <a:p>
          <a:endParaRPr lang="en-US" sz="700"/>
        </a:p>
      </dgm:t>
    </dgm:pt>
    <dgm:pt modelId="{24F93229-7699-4609-8502-C200775EA858}" type="sibTrans" cxnId="{1509A969-EBB8-4E71-A1C6-75B65F0BBFCA}">
      <dgm:prSet/>
      <dgm:spPr/>
      <dgm:t>
        <a:bodyPr/>
        <a:lstStyle/>
        <a:p>
          <a:endParaRPr lang="en-US" sz="700"/>
        </a:p>
      </dgm:t>
    </dgm:pt>
    <dgm:pt modelId="{070C86AD-4F73-4DA3-AE44-14B61948F62D}" type="asst">
      <dgm:prSet custT="1"/>
      <dgm:spPr/>
      <dgm:t>
        <a:bodyPr/>
        <a:lstStyle/>
        <a:p>
          <a:r>
            <a:rPr lang="en-US" sz="700"/>
            <a:t>PFC SCHMIDT</a:t>
          </a:r>
        </a:p>
      </dgm:t>
    </dgm:pt>
    <dgm:pt modelId="{A11F79F1-4F7A-4110-AF2F-732B06EE3BF7}" type="parTrans" cxnId="{CF9F19AC-A588-4D85-9C9A-2FA6CEA2FC25}">
      <dgm:prSet/>
      <dgm:spPr/>
      <dgm:t>
        <a:bodyPr/>
        <a:lstStyle/>
        <a:p>
          <a:endParaRPr lang="en-US" sz="700"/>
        </a:p>
      </dgm:t>
    </dgm:pt>
    <dgm:pt modelId="{C184A114-A387-4009-B195-6D552AD24468}" type="sibTrans" cxnId="{CF9F19AC-A588-4D85-9C9A-2FA6CEA2FC25}">
      <dgm:prSet/>
      <dgm:spPr/>
      <dgm:t>
        <a:bodyPr/>
        <a:lstStyle/>
        <a:p>
          <a:endParaRPr lang="en-US" sz="700"/>
        </a:p>
      </dgm:t>
    </dgm:pt>
    <dgm:pt modelId="{F9306202-A8ED-4BBF-863D-49BAB564A476}" type="asst">
      <dgm:prSet custT="1"/>
      <dgm:spPr/>
      <dgm:t>
        <a:bodyPr/>
        <a:lstStyle/>
        <a:p>
          <a:r>
            <a:rPr lang="en-US" sz="700"/>
            <a:t>CPL. NEWCOMB</a:t>
          </a:r>
        </a:p>
      </dgm:t>
    </dgm:pt>
    <dgm:pt modelId="{7A8675D0-051F-49AA-A0FB-0A0E16FC09F0}" type="parTrans" cxnId="{AA8ED305-1A63-4BE9-8DEB-10C76745109D}">
      <dgm:prSet/>
      <dgm:spPr/>
      <dgm:t>
        <a:bodyPr/>
        <a:lstStyle/>
        <a:p>
          <a:endParaRPr lang="en-US" sz="700"/>
        </a:p>
      </dgm:t>
    </dgm:pt>
    <dgm:pt modelId="{492201E3-7DE5-4A0E-B025-8A41BE8B3BCA}" type="sibTrans" cxnId="{AA8ED305-1A63-4BE9-8DEB-10C76745109D}">
      <dgm:prSet/>
      <dgm:spPr/>
      <dgm:t>
        <a:bodyPr/>
        <a:lstStyle/>
        <a:p>
          <a:endParaRPr lang="en-US" sz="700"/>
        </a:p>
      </dgm:t>
    </dgm:pt>
    <dgm:pt modelId="{98E95A01-074A-4FAB-86D4-FC64BF56AB5D}" type="asst">
      <dgm:prSet custT="1"/>
      <dgm:spPr/>
      <dgm:t>
        <a:bodyPr/>
        <a:lstStyle/>
        <a:p>
          <a:r>
            <a:rPr lang="en-US" sz="700"/>
            <a:t>PFC GOSNELL</a:t>
          </a:r>
        </a:p>
      </dgm:t>
    </dgm:pt>
    <dgm:pt modelId="{CEE91F53-B04A-4DA4-A61B-0B607A855A2F}" type="parTrans" cxnId="{28901B24-B126-4C06-97E4-984FE3A5099F}">
      <dgm:prSet/>
      <dgm:spPr/>
      <dgm:t>
        <a:bodyPr/>
        <a:lstStyle/>
        <a:p>
          <a:endParaRPr lang="en-US" sz="700"/>
        </a:p>
      </dgm:t>
    </dgm:pt>
    <dgm:pt modelId="{6B4CA480-7327-40E4-9D53-2D258B696C63}" type="sibTrans" cxnId="{28901B24-B126-4C06-97E4-984FE3A5099F}">
      <dgm:prSet/>
      <dgm:spPr/>
      <dgm:t>
        <a:bodyPr/>
        <a:lstStyle/>
        <a:p>
          <a:endParaRPr lang="en-US" sz="700"/>
        </a:p>
      </dgm:t>
    </dgm:pt>
    <dgm:pt modelId="{1C42669E-7975-45A3-B10D-4B61361A86DA}" type="asst">
      <dgm:prSet custT="1"/>
      <dgm:spPr/>
      <dgm:t>
        <a:bodyPr/>
        <a:lstStyle/>
        <a:p>
          <a:r>
            <a:rPr lang="en-US" sz="700"/>
            <a:t>CPL. DANIEL</a:t>
          </a:r>
        </a:p>
      </dgm:t>
    </dgm:pt>
    <dgm:pt modelId="{BE99A3AA-9395-42AA-ACDD-1F4CAF3786EB}" type="parTrans" cxnId="{9542C440-4410-4B5E-97DA-55200CE5C468}">
      <dgm:prSet/>
      <dgm:spPr/>
      <dgm:t>
        <a:bodyPr/>
        <a:lstStyle/>
        <a:p>
          <a:endParaRPr lang="en-US" sz="700"/>
        </a:p>
      </dgm:t>
    </dgm:pt>
    <dgm:pt modelId="{24B955A7-CF56-4D33-93B5-003766949757}" type="sibTrans" cxnId="{9542C440-4410-4B5E-97DA-55200CE5C468}">
      <dgm:prSet/>
      <dgm:spPr/>
      <dgm:t>
        <a:bodyPr/>
        <a:lstStyle/>
        <a:p>
          <a:endParaRPr lang="en-US" sz="700"/>
        </a:p>
      </dgm:t>
    </dgm:pt>
    <dgm:pt modelId="{6082C06F-DEF9-467E-81B0-61E095E10D28}" type="asst">
      <dgm:prSet custT="1"/>
      <dgm:spPr/>
      <dgm:t>
        <a:bodyPr/>
        <a:lstStyle/>
        <a:p>
          <a:r>
            <a:rPr lang="en-US" sz="700"/>
            <a:t>PFC SHAYNE</a:t>
          </a:r>
        </a:p>
      </dgm:t>
    </dgm:pt>
    <dgm:pt modelId="{188A101B-AC12-4F85-8AD9-52FDEB2FA5C2}" type="parTrans" cxnId="{FADDFC7B-649F-4594-A692-038B8505CF8F}">
      <dgm:prSet/>
      <dgm:spPr/>
      <dgm:t>
        <a:bodyPr/>
        <a:lstStyle/>
        <a:p>
          <a:endParaRPr lang="en-US" sz="700"/>
        </a:p>
      </dgm:t>
    </dgm:pt>
    <dgm:pt modelId="{DB94EA70-5ED6-496A-9B26-38E8037EB7F4}" type="sibTrans" cxnId="{FADDFC7B-649F-4594-A692-038B8505CF8F}">
      <dgm:prSet/>
      <dgm:spPr/>
      <dgm:t>
        <a:bodyPr/>
        <a:lstStyle/>
        <a:p>
          <a:endParaRPr lang="en-US" sz="700"/>
        </a:p>
      </dgm:t>
    </dgm:pt>
    <dgm:pt modelId="{2F54E752-4656-4030-BF19-1D06A50B25B4}" type="asst">
      <dgm:prSet custT="1"/>
      <dgm:spPr/>
      <dgm:t>
        <a:bodyPr/>
        <a:lstStyle/>
        <a:p>
          <a:r>
            <a:rPr lang="en-US" sz="700"/>
            <a:t>CPL. HOWARD</a:t>
          </a:r>
        </a:p>
      </dgm:t>
    </dgm:pt>
    <dgm:pt modelId="{3C4974C5-9581-40E7-9605-34B0319EEA3B}" type="parTrans" cxnId="{EB5B71DB-0AB1-45CE-B285-5E5CD0118614}">
      <dgm:prSet/>
      <dgm:spPr/>
      <dgm:t>
        <a:bodyPr/>
        <a:lstStyle/>
        <a:p>
          <a:endParaRPr lang="en-US" sz="700"/>
        </a:p>
      </dgm:t>
    </dgm:pt>
    <dgm:pt modelId="{F4418516-3149-46C2-8822-5C4FAC55BA4F}" type="sibTrans" cxnId="{EB5B71DB-0AB1-45CE-B285-5E5CD0118614}">
      <dgm:prSet/>
      <dgm:spPr/>
      <dgm:t>
        <a:bodyPr/>
        <a:lstStyle/>
        <a:p>
          <a:endParaRPr lang="en-US" sz="700"/>
        </a:p>
      </dgm:t>
    </dgm:pt>
    <dgm:pt modelId="{0BF180C4-2500-4F89-90FA-A2641BA37AC8}" type="asst">
      <dgm:prSet custT="1"/>
      <dgm:spPr/>
      <dgm:t>
        <a:bodyPr/>
        <a:lstStyle/>
        <a:p>
          <a:r>
            <a:rPr lang="en-US" sz="700"/>
            <a:t>PFC SIMMONS</a:t>
          </a:r>
        </a:p>
      </dgm:t>
    </dgm:pt>
    <dgm:pt modelId="{63469E58-2465-4ABC-B1F2-305ECA858FA1}" type="parTrans" cxnId="{AE2497C4-ECA2-4941-9DFB-7AFCD05B6CDD}">
      <dgm:prSet/>
      <dgm:spPr/>
      <dgm:t>
        <a:bodyPr/>
        <a:lstStyle/>
        <a:p>
          <a:endParaRPr lang="en-US" sz="700"/>
        </a:p>
      </dgm:t>
    </dgm:pt>
    <dgm:pt modelId="{09478711-1442-4EA2-B073-5C14ABAB2DE1}" type="sibTrans" cxnId="{AE2497C4-ECA2-4941-9DFB-7AFCD05B6CDD}">
      <dgm:prSet/>
      <dgm:spPr/>
      <dgm:t>
        <a:bodyPr/>
        <a:lstStyle/>
        <a:p>
          <a:endParaRPr lang="en-US" sz="700"/>
        </a:p>
      </dgm:t>
    </dgm:pt>
    <dgm:pt modelId="{0C9B1853-427B-4F4C-9451-14819D98E935}" type="asst">
      <dgm:prSet custT="1"/>
      <dgm:spPr/>
      <dgm:t>
        <a:bodyPr/>
        <a:lstStyle/>
        <a:p>
          <a:r>
            <a:rPr lang="en-US" sz="700"/>
            <a:t>DET. CPL DICKERSON</a:t>
          </a:r>
        </a:p>
      </dgm:t>
    </dgm:pt>
    <dgm:pt modelId="{D8F05BA9-91A0-417F-B3EB-A814C166E8E3}" type="parTrans" cxnId="{5F074616-0E72-4688-9085-4C596A1441A8}">
      <dgm:prSet/>
      <dgm:spPr/>
      <dgm:t>
        <a:bodyPr/>
        <a:lstStyle/>
        <a:p>
          <a:endParaRPr lang="en-US" sz="700"/>
        </a:p>
      </dgm:t>
    </dgm:pt>
    <dgm:pt modelId="{44B7D055-2C6D-422C-BC32-0CE31B0578CE}" type="sibTrans" cxnId="{5F074616-0E72-4688-9085-4C596A1441A8}">
      <dgm:prSet/>
      <dgm:spPr/>
      <dgm:t>
        <a:bodyPr/>
        <a:lstStyle/>
        <a:p>
          <a:endParaRPr lang="en-US" sz="700"/>
        </a:p>
      </dgm:t>
    </dgm:pt>
    <dgm:pt modelId="{F6599647-6954-4391-857D-29985D404771}" type="asst">
      <dgm:prSet custT="1"/>
      <dgm:spPr/>
      <dgm:t>
        <a:bodyPr/>
        <a:lstStyle/>
        <a:p>
          <a:r>
            <a:rPr lang="en-US" sz="700" dirty="0"/>
            <a:t>EVIDENCE TECH STUBBS</a:t>
          </a:r>
        </a:p>
      </dgm:t>
    </dgm:pt>
    <dgm:pt modelId="{13B65255-A23F-4864-91F5-621DE7E8E01F}" type="parTrans" cxnId="{B1C7E81E-5E17-42BC-8DCA-4AAD32DA7197}">
      <dgm:prSet/>
      <dgm:spPr/>
      <dgm:t>
        <a:bodyPr/>
        <a:lstStyle/>
        <a:p>
          <a:endParaRPr lang="en-US" sz="700"/>
        </a:p>
      </dgm:t>
    </dgm:pt>
    <dgm:pt modelId="{77FD510E-8659-4F44-A569-5A76708D35F7}" type="sibTrans" cxnId="{B1C7E81E-5E17-42BC-8DCA-4AAD32DA7197}">
      <dgm:prSet/>
      <dgm:spPr/>
      <dgm:t>
        <a:bodyPr/>
        <a:lstStyle/>
        <a:p>
          <a:endParaRPr lang="en-US" sz="700"/>
        </a:p>
      </dgm:t>
    </dgm:pt>
    <dgm:pt modelId="{1F21F9F5-EAF5-4986-8E40-468B2A8C7EE5}" type="asst">
      <dgm:prSet custT="1"/>
      <dgm:spPr/>
      <dgm:t>
        <a:bodyPr/>
        <a:lstStyle/>
        <a:p>
          <a:r>
            <a:rPr lang="en-US" sz="700"/>
            <a:t> DET. SGT MCCRAY</a:t>
          </a:r>
        </a:p>
      </dgm:t>
    </dgm:pt>
    <dgm:pt modelId="{DCD376CC-DD8C-443C-B5BB-ECFA23806FDD}" type="parTrans" cxnId="{8BEC958E-F9E1-4FA4-ACCF-7D7E9A695531}">
      <dgm:prSet/>
      <dgm:spPr/>
      <dgm:t>
        <a:bodyPr/>
        <a:lstStyle/>
        <a:p>
          <a:endParaRPr lang="en-US" sz="700"/>
        </a:p>
      </dgm:t>
    </dgm:pt>
    <dgm:pt modelId="{57F2290F-F9FF-4025-B2E9-2DE4F3F2B50A}" type="sibTrans" cxnId="{8BEC958E-F9E1-4FA4-ACCF-7D7E9A695531}">
      <dgm:prSet/>
      <dgm:spPr/>
      <dgm:t>
        <a:bodyPr/>
        <a:lstStyle/>
        <a:p>
          <a:endParaRPr lang="en-US" sz="700"/>
        </a:p>
      </dgm:t>
    </dgm:pt>
    <dgm:pt modelId="{D8BFF416-EB93-48B9-9934-2DB97CA8A9F0}" type="asst">
      <dgm:prSet phldrT="[Text]" custT="1"/>
      <dgm:spPr/>
      <dgm:t>
        <a:bodyPr/>
        <a:lstStyle/>
        <a:p>
          <a:r>
            <a:rPr lang="en-US" sz="700"/>
            <a:t>RECORDS TECH GUTERMUTH</a:t>
          </a:r>
        </a:p>
      </dgm:t>
    </dgm:pt>
    <dgm:pt modelId="{D480772A-7095-4CF3-B864-262505947F86}" type="parTrans" cxnId="{F4C12D41-99CF-4087-BE81-A1571F28B6BA}">
      <dgm:prSet/>
      <dgm:spPr/>
      <dgm:t>
        <a:bodyPr/>
        <a:lstStyle/>
        <a:p>
          <a:endParaRPr lang="en-US" sz="700"/>
        </a:p>
      </dgm:t>
    </dgm:pt>
    <dgm:pt modelId="{5011AD23-9BC0-4D9A-9F60-B1F275B2DB07}" type="sibTrans" cxnId="{F4C12D41-99CF-4087-BE81-A1571F28B6BA}">
      <dgm:prSet/>
      <dgm:spPr/>
      <dgm:t>
        <a:bodyPr/>
        <a:lstStyle/>
        <a:p>
          <a:endParaRPr lang="en-US" sz="700"/>
        </a:p>
      </dgm:t>
    </dgm:pt>
    <dgm:pt modelId="{9E75B1F6-C653-423E-BC13-58D224AA78CC}" type="asst">
      <dgm:prSet custT="1"/>
      <dgm:spPr/>
      <dgm:t>
        <a:bodyPr/>
        <a:lstStyle/>
        <a:p>
          <a:r>
            <a:rPr lang="en-US" sz="700" dirty="0"/>
            <a:t>DET. PHILLIPS</a:t>
          </a:r>
        </a:p>
      </dgm:t>
    </dgm:pt>
    <dgm:pt modelId="{46F98744-E4A5-422C-AB60-9304BD988466}" type="sibTrans" cxnId="{13399CEF-435F-4931-B871-B03181FC380F}">
      <dgm:prSet/>
      <dgm:spPr/>
      <dgm:t>
        <a:bodyPr/>
        <a:lstStyle/>
        <a:p>
          <a:endParaRPr lang="en-US" sz="700"/>
        </a:p>
      </dgm:t>
    </dgm:pt>
    <dgm:pt modelId="{B28AB649-BD06-406F-978A-25773E602F32}" type="parTrans" cxnId="{13399CEF-435F-4931-B871-B03181FC380F}">
      <dgm:prSet/>
      <dgm:spPr/>
      <dgm:t>
        <a:bodyPr/>
        <a:lstStyle/>
        <a:p>
          <a:endParaRPr lang="en-US" sz="700"/>
        </a:p>
      </dgm:t>
    </dgm:pt>
    <dgm:pt modelId="{104E95C4-B4AE-4A5D-8811-67DFF492D40E}" type="asst">
      <dgm:prSet/>
      <dgm:spPr/>
      <dgm:t>
        <a:bodyPr/>
        <a:lstStyle/>
        <a:p>
          <a:r>
            <a:rPr lang="en-US"/>
            <a:t>RECORDS TECH</a:t>
          </a:r>
        </a:p>
        <a:p>
          <a:r>
            <a:rPr lang="en-US"/>
            <a:t> COOK</a:t>
          </a:r>
        </a:p>
      </dgm:t>
    </dgm:pt>
    <dgm:pt modelId="{3B2218C5-76D0-4C0C-BB0A-4779CDDCA47E}" type="parTrans" cxnId="{E2A2C1F3-450E-4341-AFEC-FC7ABF82EC7F}">
      <dgm:prSet/>
      <dgm:spPr/>
      <dgm:t>
        <a:bodyPr/>
        <a:lstStyle/>
        <a:p>
          <a:endParaRPr lang="en-US"/>
        </a:p>
      </dgm:t>
    </dgm:pt>
    <dgm:pt modelId="{ACB24F7F-96B0-4DB5-AA3D-B8C16C9CA0D9}" type="sibTrans" cxnId="{E2A2C1F3-450E-4341-AFEC-FC7ABF82EC7F}">
      <dgm:prSet/>
      <dgm:spPr/>
      <dgm:t>
        <a:bodyPr/>
        <a:lstStyle/>
        <a:p>
          <a:endParaRPr lang="en-US"/>
        </a:p>
      </dgm:t>
    </dgm:pt>
    <dgm:pt modelId="{6DE64A79-518F-43C8-8F0A-047606B1FF1B}" type="asst">
      <dgm:prSet custT="1"/>
      <dgm:spPr/>
      <dgm:t>
        <a:bodyPr/>
        <a:lstStyle/>
        <a:p>
          <a:r>
            <a:rPr lang="en-US" sz="700"/>
            <a:t>CPL.  BENTON</a:t>
          </a:r>
        </a:p>
      </dgm:t>
    </dgm:pt>
    <dgm:pt modelId="{B64DCFDD-811C-4677-BC98-F37B8DD3E343}" type="sibTrans" cxnId="{BE3E6278-6044-4811-B0A4-6AD382AA9FCA}">
      <dgm:prSet/>
      <dgm:spPr/>
      <dgm:t>
        <a:bodyPr/>
        <a:lstStyle/>
        <a:p>
          <a:endParaRPr lang="en-US" sz="700"/>
        </a:p>
      </dgm:t>
    </dgm:pt>
    <dgm:pt modelId="{E789CC9C-ADF3-4E8D-B8DD-83E58EF7F67A}" type="parTrans" cxnId="{BE3E6278-6044-4811-B0A4-6AD382AA9FCA}">
      <dgm:prSet/>
      <dgm:spPr/>
      <dgm:t>
        <a:bodyPr/>
        <a:lstStyle/>
        <a:p>
          <a:endParaRPr lang="en-US" sz="700"/>
        </a:p>
      </dgm:t>
    </dgm:pt>
    <dgm:pt modelId="{C350BD02-DD94-4394-A0E3-FFC21798590B}" type="asst">
      <dgm:prSet custT="1"/>
      <dgm:spPr/>
      <dgm:t>
        <a:bodyPr/>
        <a:lstStyle/>
        <a:p>
          <a:r>
            <a:rPr lang="en-US" sz="700"/>
            <a:t>PFC JONES</a:t>
          </a:r>
        </a:p>
      </dgm:t>
    </dgm:pt>
    <dgm:pt modelId="{AB203CEC-7DF8-44A3-BB46-3D485940FC09}" type="sibTrans" cxnId="{6557A08B-8E45-451A-88C1-1BD806B86926}">
      <dgm:prSet/>
      <dgm:spPr/>
      <dgm:t>
        <a:bodyPr/>
        <a:lstStyle/>
        <a:p>
          <a:endParaRPr lang="en-US" sz="700"/>
        </a:p>
      </dgm:t>
    </dgm:pt>
    <dgm:pt modelId="{3E3FEBB3-C7B6-46EC-B38A-A0DAC8E2BF82}" type="parTrans" cxnId="{6557A08B-8E45-451A-88C1-1BD806B86926}">
      <dgm:prSet/>
      <dgm:spPr/>
      <dgm:t>
        <a:bodyPr/>
        <a:lstStyle/>
        <a:p>
          <a:endParaRPr lang="en-US" sz="700"/>
        </a:p>
      </dgm:t>
    </dgm:pt>
    <dgm:pt modelId="{658FD1CC-D9CB-43A2-A6A9-74496B42E985}" type="asst">
      <dgm:prSet/>
      <dgm:spPr/>
      <dgm:t>
        <a:bodyPr/>
        <a:lstStyle/>
        <a:p>
          <a:r>
            <a:rPr lang="en-US"/>
            <a:t>PTL HULTS</a:t>
          </a:r>
        </a:p>
      </dgm:t>
    </dgm:pt>
    <dgm:pt modelId="{0A1F6CC4-531B-43FC-B759-7BE449131396}" type="parTrans" cxnId="{5013BC63-A7AD-44F3-AE6D-4B4824975AC9}">
      <dgm:prSet/>
      <dgm:spPr/>
      <dgm:t>
        <a:bodyPr/>
        <a:lstStyle/>
        <a:p>
          <a:endParaRPr lang="en-US"/>
        </a:p>
      </dgm:t>
    </dgm:pt>
    <dgm:pt modelId="{52524D09-A556-496F-989A-2738BDFC00A5}" type="sibTrans" cxnId="{5013BC63-A7AD-44F3-AE6D-4B4824975AC9}">
      <dgm:prSet/>
      <dgm:spPr/>
      <dgm:t>
        <a:bodyPr/>
        <a:lstStyle/>
        <a:p>
          <a:endParaRPr lang="en-US"/>
        </a:p>
      </dgm:t>
    </dgm:pt>
    <dgm:pt modelId="{BBA21FA5-0C02-4954-B1CE-7DCEA429B681}" type="asst">
      <dgm:prSet/>
      <dgm:spPr/>
      <dgm:t>
        <a:bodyPr/>
        <a:lstStyle/>
        <a:p>
          <a:r>
            <a:rPr lang="en-US"/>
            <a:t>PFC GONZALEZ</a:t>
          </a:r>
        </a:p>
      </dgm:t>
    </dgm:pt>
    <dgm:pt modelId="{905932B7-E814-4C2E-B90A-CC9CF10F2A57}" type="parTrans" cxnId="{91225FE1-E9A4-4C09-9513-55F75B277FF2}">
      <dgm:prSet/>
      <dgm:spPr/>
      <dgm:t>
        <a:bodyPr/>
        <a:lstStyle/>
        <a:p>
          <a:endParaRPr lang="en-US"/>
        </a:p>
      </dgm:t>
    </dgm:pt>
    <dgm:pt modelId="{D9EC98C6-F887-4EF1-B964-913AE8FBAF2C}" type="sibTrans" cxnId="{91225FE1-E9A4-4C09-9513-55F75B277FF2}">
      <dgm:prSet/>
      <dgm:spPr/>
      <dgm:t>
        <a:bodyPr/>
        <a:lstStyle/>
        <a:p>
          <a:endParaRPr lang="en-US"/>
        </a:p>
      </dgm:t>
    </dgm:pt>
    <dgm:pt modelId="{587E46AA-80EA-4A58-A087-0E1DC5CE7828}" type="asst">
      <dgm:prSet/>
      <dgm:spPr/>
      <dgm:t>
        <a:bodyPr/>
        <a:lstStyle/>
        <a:p>
          <a:r>
            <a:rPr lang="en-US"/>
            <a:t>PTL JACKSON</a:t>
          </a:r>
        </a:p>
      </dgm:t>
    </dgm:pt>
    <dgm:pt modelId="{739D798E-FED3-429F-BCFF-9778933F63C9}" type="parTrans" cxnId="{5886F518-7432-4524-9797-29455386C6C2}">
      <dgm:prSet/>
      <dgm:spPr/>
      <dgm:t>
        <a:bodyPr/>
        <a:lstStyle/>
        <a:p>
          <a:endParaRPr lang="en-US"/>
        </a:p>
      </dgm:t>
    </dgm:pt>
    <dgm:pt modelId="{D16B62B2-72DC-4EE3-BC68-C0F6F4ADE51B}" type="sibTrans" cxnId="{5886F518-7432-4524-9797-29455386C6C2}">
      <dgm:prSet/>
      <dgm:spPr/>
      <dgm:t>
        <a:bodyPr/>
        <a:lstStyle/>
        <a:p>
          <a:endParaRPr lang="en-US"/>
        </a:p>
      </dgm:t>
    </dgm:pt>
    <dgm:pt modelId="{EBFF27C5-639B-4327-A274-F114C7696F13}" type="asst">
      <dgm:prSet/>
      <dgm:spPr/>
      <dgm:t>
        <a:bodyPr/>
        <a:lstStyle/>
        <a:p>
          <a:r>
            <a:rPr lang="en-US"/>
            <a:t>PTL BUGLIO</a:t>
          </a:r>
        </a:p>
      </dgm:t>
    </dgm:pt>
    <dgm:pt modelId="{710B4AA9-313C-467E-865D-C56EEB2996F5}" type="parTrans" cxnId="{A7FF422D-FF62-405B-A344-0D357088C679}">
      <dgm:prSet/>
      <dgm:spPr/>
      <dgm:t>
        <a:bodyPr/>
        <a:lstStyle/>
        <a:p>
          <a:endParaRPr lang="en-US"/>
        </a:p>
      </dgm:t>
    </dgm:pt>
    <dgm:pt modelId="{AA9F6164-C259-4DED-BE12-02CA3278B0EC}" type="sibTrans" cxnId="{A7FF422D-FF62-405B-A344-0D357088C679}">
      <dgm:prSet/>
      <dgm:spPr/>
      <dgm:t>
        <a:bodyPr/>
        <a:lstStyle/>
        <a:p>
          <a:endParaRPr lang="en-US"/>
        </a:p>
      </dgm:t>
    </dgm:pt>
    <dgm:pt modelId="{3E772EBC-9442-4767-A17B-E6AC9DD57AB5}" type="asst">
      <dgm:prSet/>
      <dgm:spPr/>
      <dgm:t>
        <a:bodyPr/>
        <a:lstStyle/>
        <a:p>
          <a:r>
            <a:rPr lang="en-US"/>
            <a:t>PFC </a:t>
          </a:r>
        </a:p>
        <a:p>
          <a:r>
            <a:rPr lang="en-US"/>
            <a:t>LA MONICA</a:t>
          </a:r>
        </a:p>
      </dgm:t>
    </dgm:pt>
    <dgm:pt modelId="{DFD031C9-8DF5-4120-989F-F88C5122DDF3}" type="parTrans" cxnId="{A84A4BE2-3278-41E2-9F04-5CFFE5043955}">
      <dgm:prSet/>
      <dgm:spPr/>
      <dgm:t>
        <a:bodyPr/>
        <a:lstStyle/>
        <a:p>
          <a:endParaRPr lang="en-US"/>
        </a:p>
      </dgm:t>
    </dgm:pt>
    <dgm:pt modelId="{95BEFA6B-24A9-4563-9A62-FD94B77F17F9}" type="sibTrans" cxnId="{A84A4BE2-3278-41E2-9F04-5CFFE5043955}">
      <dgm:prSet/>
      <dgm:spPr/>
      <dgm:t>
        <a:bodyPr/>
        <a:lstStyle/>
        <a:p>
          <a:endParaRPr lang="en-US"/>
        </a:p>
      </dgm:t>
    </dgm:pt>
    <dgm:pt modelId="{E7C88905-E629-4A6D-9965-556331C2473A}" type="asst">
      <dgm:prSet/>
      <dgm:spPr/>
      <dgm:t>
        <a:bodyPr/>
        <a:lstStyle/>
        <a:p>
          <a:r>
            <a:rPr lang="en-US"/>
            <a:t>PFC RIPPONS</a:t>
          </a:r>
        </a:p>
      </dgm:t>
    </dgm:pt>
    <dgm:pt modelId="{4D7A3C95-293F-4AC9-AB7F-126AB94FC630}" type="parTrans" cxnId="{B217B82E-871B-431B-BFEF-49B3BAF4AF62}">
      <dgm:prSet/>
      <dgm:spPr/>
      <dgm:t>
        <a:bodyPr/>
        <a:lstStyle/>
        <a:p>
          <a:endParaRPr lang="en-US"/>
        </a:p>
      </dgm:t>
    </dgm:pt>
    <dgm:pt modelId="{CDE49D21-30F2-42B9-B7BD-1DFECB61D4C8}" type="sibTrans" cxnId="{B217B82E-871B-431B-BFEF-49B3BAF4AF62}">
      <dgm:prSet/>
      <dgm:spPr/>
      <dgm:t>
        <a:bodyPr/>
        <a:lstStyle/>
        <a:p>
          <a:endParaRPr lang="en-US"/>
        </a:p>
      </dgm:t>
    </dgm:pt>
    <dgm:pt modelId="{A126DA98-7A18-40E4-BE4C-4595FCCA8D10}" type="asst">
      <dgm:prSet/>
      <dgm:spPr/>
      <dgm:t>
        <a:bodyPr/>
        <a:lstStyle/>
        <a:p>
          <a:r>
            <a:rPr lang="en-US"/>
            <a:t>PFC MILLER</a:t>
          </a:r>
        </a:p>
      </dgm:t>
    </dgm:pt>
    <dgm:pt modelId="{AAAAAD9D-8967-42B2-A73F-2EBA44E06D03}" type="parTrans" cxnId="{D0BD4277-2BD1-499D-9155-B43828E5C9E5}">
      <dgm:prSet/>
      <dgm:spPr/>
      <dgm:t>
        <a:bodyPr/>
        <a:lstStyle/>
        <a:p>
          <a:endParaRPr lang="en-US"/>
        </a:p>
      </dgm:t>
    </dgm:pt>
    <dgm:pt modelId="{28105AFA-B7A0-4D01-8EFC-4DF7B17E4981}" type="sibTrans" cxnId="{D0BD4277-2BD1-499D-9155-B43828E5C9E5}">
      <dgm:prSet/>
      <dgm:spPr/>
      <dgm:t>
        <a:bodyPr/>
        <a:lstStyle/>
        <a:p>
          <a:endParaRPr lang="en-US"/>
        </a:p>
      </dgm:t>
    </dgm:pt>
    <dgm:pt modelId="{5F3AD08E-899A-4743-B2B0-100938256130}" type="asst">
      <dgm:prSet/>
      <dgm:spPr/>
      <dgm:t>
        <a:bodyPr/>
        <a:lstStyle/>
        <a:p>
          <a:r>
            <a:rPr lang="en-US"/>
            <a:t>PFC MILLS</a:t>
          </a:r>
        </a:p>
      </dgm:t>
    </dgm:pt>
    <dgm:pt modelId="{C9E16296-04A4-436F-9483-51DAE72CB6AA}" type="parTrans" cxnId="{AE6FB363-0C53-4BAB-AFD2-23CCFD91E7F6}">
      <dgm:prSet/>
      <dgm:spPr/>
      <dgm:t>
        <a:bodyPr/>
        <a:lstStyle/>
        <a:p>
          <a:endParaRPr lang="en-US"/>
        </a:p>
      </dgm:t>
    </dgm:pt>
    <dgm:pt modelId="{3C781910-0786-4702-8858-096A16753860}" type="sibTrans" cxnId="{AE6FB363-0C53-4BAB-AFD2-23CCFD91E7F6}">
      <dgm:prSet/>
      <dgm:spPr/>
      <dgm:t>
        <a:bodyPr/>
        <a:lstStyle/>
        <a:p>
          <a:endParaRPr lang="en-US"/>
        </a:p>
      </dgm:t>
    </dgm:pt>
    <dgm:pt modelId="{BFA0AD4E-D7B2-43AC-84CA-9F7F3654807B}" type="asst">
      <dgm:prSet/>
      <dgm:spPr/>
      <dgm:t>
        <a:bodyPr/>
        <a:lstStyle/>
        <a:p>
          <a:r>
            <a:rPr lang="en-US"/>
            <a:t>PFC COPPER</a:t>
          </a:r>
        </a:p>
      </dgm:t>
    </dgm:pt>
    <dgm:pt modelId="{A6FBB461-0DD7-4D41-85B1-1326C2D3D5DA}" type="parTrans" cxnId="{786F5545-B479-4453-898A-D2A484CA3C3F}">
      <dgm:prSet/>
      <dgm:spPr/>
      <dgm:t>
        <a:bodyPr/>
        <a:lstStyle/>
        <a:p>
          <a:endParaRPr lang="en-US"/>
        </a:p>
      </dgm:t>
    </dgm:pt>
    <dgm:pt modelId="{E00EAD74-A706-407B-8F96-D7B2C8509E85}" type="sibTrans" cxnId="{786F5545-B479-4453-898A-D2A484CA3C3F}">
      <dgm:prSet/>
      <dgm:spPr/>
      <dgm:t>
        <a:bodyPr/>
        <a:lstStyle/>
        <a:p>
          <a:endParaRPr lang="en-US"/>
        </a:p>
      </dgm:t>
    </dgm:pt>
    <dgm:pt modelId="{EB48577F-CAFC-4BDB-A9D6-C1BD0DD1E95E}" type="asst">
      <dgm:prSet/>
      <dgm:spPr/>
      <dgm:t>
        <a:bodyPr/>
        <a:lstStyle/>
        <a:p>
          <a:r>
            <a:rPr lang="en-US" dirty="0"/>
            <a:t>FLEX TEAM</a:t>
          </a:r>
        </a:p>
        <a:p>
          <a:r>
            <a:rPr lang="en-US" dirty="0"/>
            <a:t> ALLEN</a:t>
          </a:r>
        </a:p>
      </dgm:t>
    </dgm:pt>
    <dgm:pt modelId="{4AEA6A74-62C2-4426-9B83-CBC6B6A380D8}" type="parTrans" cxnId="{3DEB4966-EF05-4B75-AF6E-710520EF3EA5}">
      <dgm:prSet/>
      <dgm:spPr/>
      <dgm:t>
        <a:bodyPr/>
        <a:lstStyle/>
        <a:p>
          <a:endParaRPr lang="en-US"/>
        </a:p>
      </dgm:t>
    </dgm:pt>
    <dgm:pt modelId="{CFB5269B-1FEC-4852-BE70-A6EA0EA8C02B}" type="sibTrans" cxnId="{3DEB4966-EF05-4B75-AF6E-710520EF3EA5}">
      <dgm:prSet/>
      <dgm:spPr/>
      <dgm:t>
        <a:bodyPr/>
        <a:lstStyle/>
        <a:p>
          <a:endParaRPr lang="en-US"/>
        </a:p>
      </dgm:t>
    </dgm:pt>
    <dgm:pt modelId="{DE53126C-38DD-4A29-817A-E0B83CD74533}" type="asst">
      <dgm:prSet custT="1"/>
      <dgm:spPr/>
      <dgm:t>
        <a:bodyPr/>
        <a:lstStyle/>
        <a:p>
          <a:r>
            <a:rPr lang="en-US" sz="700"/>
            <a:t>NARCOTICS SERGEANT FOSTER</a:t>
          </a:r>
        </a:p>
      </dgm:t>
    </dgm:pt>
    <dgm:pt modelId="{B6651833-362C-4DF5-AE90-0E7E7B2A9D1A}" type="parTrans" cxnId="{84A9CFF1-1E96-4616-A6B8-C9288AD2FA33}">
      <dgm:prSet/>
      <dgm:spPr/>
      <dgm:t>
        <a:bodyPr/>
        <a:lstStyle/>
        <a:p>
          <a:endParaRPr lang="en-US"/>
        </a:p>
      </dgm:t>
    </dgm:pt>
    <dgm:pt modelId="{A137AA47-5FBE-45FD-9787-BD2570C67422}" type="sibTrans" cxnId="{84A9CFF1-1E96-4616-A6B8-C9288AD2FA33}">
      <dgm:prSet/>
      <dgm:spPr/>
      <dgm:t>
        <a:bodyPr/>
        <a:lstStyle/>
        <a:p>
          <a:endParaRPr lang="en-US"/>
        </a:p>
      </dgm:t>
    </dgm:pt>
    <dgm:pt modelId="{6CE255C7-B76F-4AF4-8EBB-E5AA58121020}" type="asst">
      <dgm:prSet custT="1"/>
      <dgm:spPr/>
      <dgm:t>
        <a:bodyPr/>
        <a:lstStyle/>
        <a:p>
          <a:r>
            <a:rPr lang="en-US" sz="700"/>
            <a:t>NARCOTICS HACKETT</a:t>
          </a:r>
        </a:p>
        <a:p>
          <a:endParaRPr lang="en-US" sz="700"/>
        </a:p>
      </dgm:t>
    </dgm:pt>
    <dgm:pt modelId="{7B181738-C0C2-47BF-AAB2-4AD21FD8CFBC}" type="parTrans" cxnId="{17E10CC8-93A1-4803-BDB3-A115448BCE80}">
      <dgm:prSet/>
      <dgm:spPr/>
      <dgm:t>
        <a:bodyPr/>
        <a:lstStyle/>
        <a:p>
          <a:endParaRPr lang="en-US"/>
        </a:p>
      </dgm:t>
    </dgm:pt>
    <dgm:pt modelId="{D55B5AAF-633F-4388-9862-A1BA9AD19C08}" type="sibTrans" cxnId="{17E10CC8-93A1-4803-BDB3-A115448BCE80}">
      <dgm:prSet/>
      <dgm:spPr/>
      <dgm:t>
        <a:bodyPr/>
        <a:lstStyle/>
        <a:p>
          <a:endParaRPr lang="en-US"/>
        </a:p>
      </dgm:t>
    </dgm:pt>
    <dgm:pt modelId="{28D3963C-3CE8-4716-A451-016DC1AB9D9B}" type="asst">
      <dgm:prSet/>
      <dgm:spPr/>
      <dgm:t>
        <a:bodyPr/>
        <a:lstStyle/>
        <a:p>
          <a:r>
            <a:rPr lang="en-US"/>
            <a:t>NARCOTICS DRAKE</a:t>
          </a:r>
        </a:p>
      </dgm:t>
    </dgm:pt>
    <dgm:pt modelId="{337BEB33-ECE8-49FC-B5A6-A31B9A55A996}" type="sibTrans" cxnId="{903F2C31-7886-4815-80D9-C6F256225BA0}">
      <dgm:prSet/>
      <dgm:spPr/>
      <dgm:t>
        <a:bodyPr/>
        <a:lstStyle/>
        <a:p>
          <a:endParaRPr lang="en-US"/>
        </a:p>
      </dgm:t>
    </dgm:pt>
    <dgm:pt modelId="{39154195-6251-4813-8E76-A75C746592FC}" type="parTrans" cxnId="{903F2C31-7886-4815-80D9-C6F256225BA0}">
      <dgm:prSet/>
      <dgm:spPr/>
      <dgm:t>
        <a:bodyPr/>
        <a:lstStyle/>
        <a:p>
          <a:endParaRPr lang="en-US"/>
        </a:p>
      </dgm:t>
    </dgm:pt>
    <dgm:pt modelId="{F2370B80-9E0A-4870-8C9E-7BC950EB228A}" type="asst">
      <dgm:prSet/>
      <dgm:spPr/>
      <dgm:t>
        <a:bodyPr/>
        <a:lstStyle/>
        <a:p>
          <a:r>
            <a:rPr lang="en-US"/>
            <a:t>COMMUNITY POLICE FOSTER</a:t>
          </a:r>
        </a:p>
      </dgm:t>
    </dgm:pt>
    <dgm:pt modelId="{CB138E0B-935D-4785-A8DE-826EEE175B18}" type="parTrans" cxnId="{9459B954-CDBB-4235-A024-FC3CDF912B87}">
      <dgm:prSet/>
      <dgm:spPr/>
      <dgm:t>
        <a:bodyPr/>
        <a:lstStyle/>
        <a:p>
          <a:endParaRPr lang="en-US"/>
        </a:p>
      </dgm:t>
    </dgm:pt>
    <dgm:pt modelId="{932F036D-9C9C-4316-89B0-C6EA19593B9B}" type="sibTrans" cxnId="{9459B954-CDBB-4235-A024-FC3CDF912B87}">
      <dgm:prSet/>
      <dgm:spPr/>
      <dgm:t>
        <a:bodyPr/>
        <a:lstStyle/>
        <a:p>
          <a:endParaRPr lang="en-US"/>
        </a:p>
      </dgm:t>
    </dgm:pt>
    <dgm:pt modelId="{5868F2A0-B093-48A4-9A98-99573185D3EF}" type="asst">
      <dgm:prSet/>
      <dgm:spPr/>
      <dgm:t>
        <a:bodyPr/>
        <a:lstStyle/>
        <a:p>
          <a:r>
            <a:rPr lang="en-US"/>
            <a:t>COMMUNITY POLICE WASHINGTON</a:t>
          </a:r>
        </a:p>
      </dgm:t>
    </dgm:pt>
    <dgm:pt modelId="{FAC80684-B426-4614-ACD0-65F07E6AA5B9}" type="parTrans" cxnId="{FF29C4C1-0711-4885-A2A6-56CAB0F8CCFD}">
      <dgm:prSet/>
      <dgm:spPr/>
      <dgm:t>
        <a:bodyPr/>
        <a:lstStyle/>
        <a:p>
          <a:endParaRPr lang="en-US"/>
        </a:p>
      </dgm:t>
    </dgm:pt>
    <dgm:pt modelId="{B2A04813-EE30-42A0-B3FD-0BE7E9801F15}" type="sibTrans" cxnId="{FF29C4C1-0711-4885-A2A6-56CAB0F8CCFD}">
      <dgm:prSet/>
      <dgm:spPr/>
      <dgm:t>
        <a:bodyPr/>
        <a:lstStyle/>
        <a:p>
          <a:endParaRPr lang="en-US"/>
        </a:p>
      </dgm:t>
    </dgm:pt>
    <dgm:pt modelId="{C82F258C-9AFD-4CC1-BD84-D79AE0B0D069}" type="asst">
      <dgm:prSet custT="1"/>
      <dgm:spPr/>
      <dgm:t>
        <a:bodyPr/>
        <a:lstStyle/>
        <a:p>
          <a:r>
            <a:rPr lang="en-US" sz="700"/>
            <a:t>1ST. SGT. LOWE</a:t>
          </a:r>
        </a:p>
      </dgm:t>
    </dgm:pt>
    <dgm:pt modelId="{5C0EAA0B-02A4-43DB-9FFA-988C1D815FA5}" type="parTrans" cxnId="{F90FEBAA-FD42-445F-B05B-BF6EDD8F2966}">
      <dgm:prSet/>
      <dgm:spPr/>
      <dgm:t>
        <a:bodyPr/>
        <a:lstStyle/>
        <a:p>
          <a:endParaRPr lang="en-US"/>
        </a:p>
      </dgm:t>
    </dgm:pt>
    <dgm:pt modelId="{568DE589-76A0-4585-9884-D076140840DE}" type="sibTrans" cxnId="{F90FEBAA-FD42-445F-B05B-BF6EDD8F2966}">
      <dgm:prSet/>
      <dgm:spPr/>
      <dgm:t>
        <a:bodyPr/>
        <a:lstStyle/>
        <a:p>
          <a:endParaRPr lang="en-US"/>
        </a:p>
      </dgm:t>
    </dgm:pt>
    <dgm:pt modelId="{2A4B4735-81C3-4356-BB19-A55654876ABC}" type="asst">
      <dgm:prSet custT="1"/>
      <dgm:spPr/>
      <dgm:t>
        <a:bodyPr/>
        <a:lstStyle/>
        <a:p>
          <a:r>
            <a:rPr lang="en-US" sz="700"/>
            <a:t>A SQUAT SGT. HERNANDEZ</a:t>
          </a:r>
        </a:p>
      </dgm:t>
    </dgm:pt>
    <dgm:pt modelId="{BC7CF33F-242B-4A5E-896D-4C1728790800}" type="parTrans" cxnId="{B3F9FD66-DFF0-4F94-BB90-8E2A15E64F1A}">
      <dgm:prSet/>
      <dgm:spPr/>
      <dgm:t>
        <a:bodyPr/>
        <a:lstStyle/>
        <a:p>
          <a:endParaRPr lang="en-US"/>
        </a:p>
      </dgm:t>
    </dgm:pt>
    <dgm:pt modelId="{0265733C-7D78-422F-B8E8-32E9CCDEB549}" type="sibTrans" cxnId="{B3F9FD66-DFF0-4F94-BB90-8E2A15E64F1A}">
      <dgm:prSet/>
      <dgm:spPr/>
      <dgm:t>
        <a:bodyPr/>
        <a:lstStyle/>
        <a:p>
          <a:endParaRPr lang="en-US"/>
        </a:p>
      </dgm:t>
    </dgm:pt>
    <dgm:pt modelId="{2084F8F6-4520-4F3C-A5FF-AA0F514A8BAB}">
      <dgm:prSet custT="1"/>
      <dgm:spPr/>
      <dgm:t>
        <a:bodyPr/>
        <a:lstStyle/>
        <a:p>
          <a:r>
            <a:rPr lang="en-US" sz="700"/>
            <a:t>CROSSING GUARD</a:t>
          </a:r>
        </a:p>
        <a:p>
          <a:r>
            <a:rPr lang="en-US" sz="700"/>
            <a:t>VACANT</a:t>
          </a:r>
        </a:p>
      </dgm:t>
    </dgm:pt>
    <dgm:pt modelId="{BCECD2FA-5709-4B3B-B96C-50AC1AF5C829}" type="sibTrans" cxnId="{8456E4C7-9D89-418E-ABEE-366B8B65986D}">
      <dgm:prSet/>
      <dgm:spPr/>
      <dgm:t>
        <a:bodyPr/>
        <a:lstStyle/>
        <a:p>
          <a:endParaRPr lang="en-US" sz="700"/>
        </a:p>
      </dgm:t>
    </dgm:pt>
    <dgm:pt modelId="{995D3A85-6989-4A45-9B39-FC9B9EE04BE9}" type="parTrans" cxnId="{8456E4C7-9D89-418E-ABEE-366B8B65986D}">
      <dgm:prSet/>
      <dgm:spPr/>
      <dgm:t>
        <a:bodyPr/>
        <a:lstStyle/>
        <a:p>
          <a:endParaRPr lang="en-US" sz="700"/>
        </a:p>
      </dgm:t>
    </dgm:pt>
    <dgm:pt modelId="{3591E32A-F401-4D22-9C74-907320B4F810}">
      <dgm:prSet custT="1"/>
      <dgm:spPr/>
      <dgm:t>
        <a:bodyPr/>
        <a:lstStyle/>
        <a:p>
          <a:r>
            <a:rPr lang="en-US" sz="900">
              <a:solidFill>
                <a:srgbClr val="FF0000"/>
              </a:solidFill>
            </a:rPr>
            <a:t>RECRUIT</a:t>
          </a:r>
          <a:r>
            <a:rPr lang="en-US" sz="800"/>
            <a:t> </a:t>
          </a:r>
          <a:r>
            <a:rPr lang="en-US" sz="900">
              <a:solidFill>
                <a:srgbClr val="FF0000"/>
              </a:solidFill>
            </a:rPr>
            <a:t>WEBBER</a:t>
          </a:r>
        </a:p>
      </dgm:t>
    </dgm:pt>
    <dgm:pt modelId="{0D70B335-C13C-4D40-89CF-EBABF3C70E0A}" type="sibTrans" cxnId="{B4C45AED-06DB-40F6-A5C2-8DAE36736EAC}">
      <dgm:prSet/>
      <dgm:spPr/>
      <dgm:t>
        <a:bodyPr/>
        <a:lstStyle/>
        <a:p>
          <a:endParaRPr lang="en-US" sz="700"/>
        </a:p>
      </dgm:t>
    </dgm:pt>
    <dgm:pt modelId="{8747638D-7783-4DAA-A37F-210201E841AC}" type="parTrans" cxnId="{B4C45AED-06DB-40F6-A5C2-8DAE36736EAC}">
      <dgm:prSet/>
      <dgm:spPr/>
      <dgm:t>
        <a:bodyPr/>
        <a:lstStyle/>
        <a:p>
          <a:endParaRPr lang="en-US" sz="700"/>
        </a:p>
      </dgm:t>
    </dgm:pt>
    <dgm:pt modelId="{5BFA65F8-F7B1-4869-A216-6B3CC8897F7E}" type="asst">
      <dgm:prSet/>
      <dgm:spPr/>
      <dgm:t>
        <a:bodyPr/>
        <a:lstStyle/>
        <a:p>
          <a:r>
            <a:rPr lang="en-US"/>
            <a:t>PFC WOOTERS</a:t>
          </a:r>
        </a:p>
      </dgm:t>
    </dgm:pt>
    <dgm:pt modelId="{B2FA89C9-CEE6-48EB-9655-8A9D1BA111B6}" type="parTrans" cxnId="{3883D902-B2D9-4307-B7BD-872AC24858FB}">
      <dgm:prSet/>
      <dgm:spPr/>
      <dgm:t>
        <a:bodyPr/>
        <a:lstStyle/>
        <a:p>
          <a:endParaRPr lang="en-US"/>
        </a:p>
      </dgm:t>
    </dgm:pt>
    <dgm:pt modelId="{67B8F0C9-E175-4CBB-B539-059D9CE700FB}" type="sibTrans" cxnId="{3883D902-B2D9-4307-B7BD-872AC24858FB}">
      <dgm:prSet/>
      <dgm:spPr/>
      <dgm:t>
        <a:bodyPr/>
        <a:lstStyle/>
        <a:p>
          <a:endParaRPr lang="en-US"/>
        </a:p>
      </dgm:t>
    </dgm:pt>
    <dgm:pt modelId="{C7985A45-9E01-47A7-BC4E-D497103FDC79}" type="asst">
      <dgm:prSet custT="1"/>
      <dgm:spPr/>
      <dgm:t>
        <a:bodyPr/>
        <a:lstStyle/>
        <a:p>
          <a:r>
            <a:rPr lang="en-US" sz="700"/>
            <a:t>E SQUAD SGT. FLYNN</a:t>
          </a:r>
        </a:p>
      </dgm:t>
    </dgm:pt>
    <dgm:pt modelId="{54218D58-2C74-470D-93F2-E08057DE1AEC}" type="sibTrans" cxnId="{2390D997-9038-439B-B71D-A6B10C2B7047}">
      <dgm:prSet/>
      <dgm:spPr/>
      <dgm:t>
        <a:bodyPr/>
        <a:lstStyle/>
        <a:p>
          <a:endParaRPr lang="en-US" sz="700"/>
        </a:p>
      </dgm:t>
    </dgm:pt>
    <dgm:pt modelId="{112BBD29-B398-4FD5-B088-0D27EACDA8B6}" type="parTrans" cxnId="{2390D997-9038-439B-B71D-A6B10C2B7047}">
      <dgm:prSet/>
      <dgm:spPr/>
      <dgm:t>
        <a:bodyPr/>
        <a:lstStyle/>
        <a:p>
          <a:endParaRPr lang="en-US" sz="700"/>
        </a:p>
      </dgm:t>
    </dgm:pt>
    <dgm:pt modelId="{F758FE23-3F01-4CDC-878D-E6FAE39D26EF}">
      <dgm:prSet custT="1"/>
      <dgm:spPr/>
      <dgm:t>
        <a:bodyPr/>
        <a:lstStyle/>
        <a:p>
          <a:r>
            <a:rPr lang="en-US" sz="700"/>
            <a:t>TEMP PFC MCCALL</a:t>
          </a:r>
        </a:p>
      </dgm:t>
    </dgm:pt>
    <dgm:pt modelId="{4C03D737-DC38-433D-B025-8678F2B64EE4}" type="parTrans" cxnId="{3698363B-DEE2-46CF-B797-49102145F25C}">
      <dgm:prSet/>
      <dgm:spPr/>
      <dgm:t>
        <a:bodyPr/>
        <a:lstStyle/>
        <a:p>
          <a:endParaRPr lang="en-US"/>
        </a:p>
      </dgm:t>
    </dgm:pt>
    <dgm:pt modelId="{DA375D9E-0581-4629-9920-5E11750025CC}" type="sibTrans" cxnId="{3698363B-DEE2-46CF-B797-49102145F25C}">
      <dgm:prSet/>
      <dgm:spPr/>
      <dgm:t>
        <a:bodyPr/>
        <a:lstStyle/>
        <a:p>
          <a:endParaRPr lang="en-US"/>
        </a:p>
      </dgm:t>
    </dgm:pt>
    <dgm:pt modelId="{6BE0CFB2-270E-4011-BB16-84B720DEA7E6}" type="asst">
      <dgm:prSet/>
      <dgm:spPr>
        <a:solidFill>
          <a:srgbClr val="FF0000">
            <a:alpha val="90000"/>
          </a:srgbClr>
        </a:solidFill>
      </dgm:spPr>
      <dgm:t>
        <a:bodyPr/>
        <a:lstStyle/>
        <a:p>
          <a:r>
            <a:rPr lang="en-US" b="1" dirty="0">
              <a:solidFill>
                <a:schemeClr val="tx1"/>
              </a:solidFill>
            </a:rPr>
            <a:t>VACANT</a:t>
          </a:r>
        </a:p>
      </dgm:t>
    </dgm:pt>
    <dgm:pt modelId="{655DED05-5987-40DA-A40A-05BC74100FFF}" type="parTrans" cxnId="{87462370-E797-4BE7-8278-2E2CF1C480D3}">
      <dgm:prSet/>
      <dgm:spPr/>
      <dgm:t>
        <a:bodyPr/>
        <a:lstStyle/>
        <a:p>
          <a:endParaRPr lang="en-US"/>
        </a:p>
      </dgm:t>
    </dgm:pt>
    <dgm:pt modelId="{1CC6360E-3E7D-4518-B9E5-F0819C0A6BF8}" type="sibTrans" cxnId="{87462370-E797-4BE7-8278-2E2CF1C480D3}">
      <dgm:prSet/>
      <dgm:spPr/>
      <dgm:t>
        <a:bodyPr/>
        <a:lstStyle/>
        <a:p>
          <a:endParaRPr lang="en-US"/>
        </a:p>
      </dgm:t>
    </dgm:pt>
    <dgm:pt modelId="{74505A19-970F-497C-B967-C321AED08083}" type="asst">
      <dgm:prSet/>
      <dgm:spPr>
        <a:solidFill>
          <a:srgbClr val="FF0000">
            <a:alpha val="90000"/>
          </a:srgbClr>
        </a:solidFill>
      </dgm:spPr>
      <dgm:t>
        <a:bodyPr/>
        <a:lstStyle/>
        <a:p>
          <a:r>
            <a:rPr lang="en-US" b="1" dirty="0">
              <a:solidFill>
                <a:schemeClr val="tx2"/>
              </a:solidFill>
            </a:rPr>
            <a:t>VACANT</a:t>
          </a:r>
          <a:r>
            <a:rPr lang="en-US" b="1" dirty="0"/>
            <a:t> </a:t>
          </a:r>
          <a:endParaRPr lang="en-US" dirty="0"/>
        </a:p>
      </dgm:t>
    </dgm:pt>
    <dgm:pt modelId="{11F49B66-4B28-4D06-965E-F5F25A7132F4}" type="parTrans" cxnId="{DDC73CAF-597B-425A-BCCF-694CA108ECB2}">
      <dgm:prSet/>
      <dgm:spPr/>
      <dgm:t>
        <a:bodyPr/>
        <a:lstStyle/>
        <a:p>
          <a:endParaRPr lang="en-US"/>
        </a:p>
      </dgm:t>
    </dgm:pt>
    <dgm:pt modelId="{FF9CB9DD-B671-4A5C-A2E3-8503E9A0F939}" type="sibTrans" cxnId="{DDC73CAF-597B-425A-BCCF-694CA108ECB2}">
      <dgm:prSet/>
      <dgm:spPr/>
      <dgm:t>
        <a:bodyPr/>
        <a:lstStyle/>
        <a:p>
          <a:endParaRPr lang="en-US"/>
        </a:p>
      </dgm:t>
    </dgm:pt>
    <dgm:pt modelId="{C4365F7D-2D86-4D89-B6AB-0E45079090B8}" type="asst">
      <dgm:prSet/>
      <dgm:spPr>
        <a:solidFill>
          <a:srgbClr val="FF0000">
            <a:alpha val="90000"/>
          </a:srgbClr>
        </a:solidFill>
      </dgm:spPr>
      <dgm:t>
        <a:bodyPr/>
        <a:lstStyle/>
        <a:p>
          <a:r>
            <a:rPr lang="en-US" b="1" dirty="0">
              <a:solidFill>
                <a:schemeClr val="tx2"/>
              </a:solidFill>
            </a:rPr>
            <a:t>VACANT</a:t>
          </a:r>
          <a:r>
            <a:rPr lang="en-US" b="1" dirty="0"/>
            <a:t> </a:t>
          </a:r>
        </a:p>
      </dgm:t>
    </dgm:pt>
    <dgm:pt modelId="{6B68F741-94F0-44BD-B8F5-1414422BE12A}" type="parTrans" cxnId="{83949FE9-602E-44EC-94C5-B0DCEE35C369}">
      <dgm:prSet/>
      <dgm:spPr/>
      <dgm:t>
        <a:bodyPr/>
        <a:lstStyle/>
        <a:p>
          <a:endParaRPr lang="en-US"/>
        </a:p>
      </dgm:t>
    </dgm:pt>
    <dgm:pt modelId="{1BEA9B03-7A37-43BB-BA4F-1E781EB9B55E}" type="sibTrans" cxnId="{83949FE9-602E-44EC-94C5-B0DCEE35C369}">
      <dgm:prSet/>
      <dgm:spPr/>
      <dgm:t>
        <a:bodyPr/>
        <a:lstStyle/>
        <a:p>
          <a:endParaRPr lang="en-US"/>
        </a:p>
      </dgm:t>
    </dgm:pt>
    <dgm:pt modelId="{18804E9E-887A-472A-99D3-6F4FD75D8EE8}" type="asst">
      <dgm:prSet/>
      <dgm:spPr>
        <a:solidFill>
          <a:srgbClr val="FF0000">
            <a:alpha val="90000"/>
          </a:srgbClr>
        </a:solidFill>
      </dgm:spPr>
      <dgm:t>
        <a:bodyPr/>
        <a:lstStyle/>
        <a:p>
          <a:r>
            <a:rPr lang="en-US" b="1" dirty="0">
              <a:solidFill>
                <a:schemeClr val="tx1"/>
              </a:solidFill>
            </a:rPr>
            <a:t>VACANT</a:t>
          </a:r>
          <a:r>
            <a:rPr lang="en-US" b="1" dirty="0"/>
            <a:t> </a:t>
          </a:r>
        </a:p>
      </dgm:t>
    </dgm:pt>
    <dgm:pt modelId="{C250881C-55D9-42D4-ABD7-A06E04777EE3}" type="parTrans" cxnId="{35AF5658-78B9-4B0D-A948-AF0FA088B110}">
      <dgm:prSet/>
      <dgm:spPr/>
      <dgm:t>
        <a:bodyPr/>
        <a:lstStyle/>
        <a:p>
          <a:endParaRPr lang="en-US"/>
        </a:p>
      </dgm:t>
    </dgm:pt>
    <dgm:pt modelId="{45D9CD9F-36F7-4822-98EA-CF0BD7FD0487}" type="sibTrans" cxnId="{35AF5658-78B9-4B0D-A948-AF0FA088B110}">
      <dgm:prSet/>
      <dgm:spPr/>
      <dgm:t>
        <a:bodyPr/>
        <a:lstStyle/>
        <a:p>
          <a:endParaRPr lang="en-US"/>
        </a:p>
      </dgm:t>
    </dgm:pt>
    <dgm:pt modelId="{81040260-9048-4872-9A3C-99E51B5A8E8F}" type="asst">
      <dgm:prSet/>
      <dgm:spPr>
        <a:solidFill>
          <a:srgbClr val="FF0000">
            <a:alpha val="90000"/>
          </a:srgbClr>
        </a:solidFill>
      </dgm:spPr>
      <dgm:t>
        <a:bodyPr/>
        <a:lstStyle/>
        <a:p>
          <a:r>
            <a:rPr lang="en-US" b="1" dirty="0">
              <a:solidFill>
                <a:schemeClr val="tx1"/>
              </a:solidFill>
            </a:rPr>
            <a:t>VACANT</a:t>
          </a:r>
          <a:r>
            <a:rPr lang="en-US" b="1" dirty="0"/>
            <a:t> </a:t>
          </a:r>
        </a:p>
      </dgm:t>
    </dgm:pt>
    <dgm:pt modelId="{2487A679-A0F1-49D5-809C-A54BFE8A72EF}" type="parTrans" cxnId="{8835E0CA-DC2B-4A0D-AC14-430AF79A2FE8}">
      <dgm:prSet/>
      <dgm:spPr/>
      <dgm:t>
        <a:bodyPr/>
        <a:lstStyle/>
        <a:p>
          <a:endParaRPr lang="en-US"/>
        </a:p>
      </dgm:t>
    </dgm:pt>
    <dgm:pt modelId="{B2A72ED5-82C3-44CB-A0BF-E1B5F6B75285}" type="sibTrans" cxnId="{8835E0CA-DC2B-4A0D-AC14-430AF79A2FE8}">
      <dgm:prSet/>
      <dgm:spPr/>
      <dgm:t>
        <a:bodyPr/>
        <a:lstStyle/>
        <a:p>
          <a:endParaRPr lang="en-US"/>
        </a:p>
      </dgm:t>
    </dgm:pt>
    <dgm:pt modelId="{76387BEC-9BCE-4B8B-A82B-99A0862098C6}" type="asst">
      <dgm:prSet custT="1"/>
      <dgm:spPr/>
      <dgm:t>
        <a:bodyPr/>
        <a:lstStyle/>
        <a:p>
          <a:r>
            <a:rPr lang="en-US" sz="700" dirty="0"/>
            <a:t>C SQUAD SGT. JONES</a:t>
          </a:r>
        </a:p>
      </dgm:t>
    </dgm:pt>
    <dgm:pt modelId="{764BF668-C733-46B4-AC65-92B4DDC0CEE6}" type="sibTrans" cxnId="{3BF8ABF8-0EB7-4620-A3F9-1737013EED55}">
      <dgm:prSet/>
      <dgm:spPr/>
      <dgm:t>
        <a:bodyPr/>
        <a:lstStyle/>
        <a:p>
          <a:endParaRPr lang="en-US" sz="700"/>
        </a:p>
      </dgm:t>
    </dgm:pt>
    <dgm:pt modelId="{EC18AED2-F2CE-46EC-8F0A-DB07E5EAD2A4}" type="parTrans" cxnId="{3BF8ABF8-0EB7-4620-A3F9-1737013EED55}">
      <dgm:prSet/>
      <dgm:spPr/>
      <dgm:t>
        <a:bodyPr/>
        <a:lstStyle/>
        <a:p>
          <a:endParaRPr lang="en-US" sz="700"/>
        </a:p>
      </dgm:t>
    </dgm:pt>
    <dgm:pt modelId="{C4D77364-603B-4530-9922-A67501886B04}" type="asst">
      <dgm:prSet custT="1"/>
      <dgm:spPr>
        <a:solidFill>
          <a:srgbClr val="FF0000">
            <a:alpha val="90000"/>
          </a:srgbClr>
        </a:solidFill>
      </dgm:spPr>
      <dgm:t>
        <a:bodyPr/>
        <a:lstStyle/>
        <a:p>
          <a:r>
            <a:rPr lang="en-US" sz="700" dirty="0"/>
            <a:t> </a:t>
          </a:r>
          <a:r>
            <a:rPr lang="en-US" sz="700" b="1" dirty="0">
              <a:solidFill>
                <a:schemeClr val="tx1"/>
              </a:solidFill>
            </a:rPr>
            <a:t>VACANT</a:t>
          </a:r>
        </a:p>
      </dgm:t>
    </dgm:pt>
    <dgm:pt modelId="{0F726B6D-3622-48F3-8771-B5F4E43F84DC}" type="parTrans" cxnId="{AA1DFAD9-5F8E-42DF-AD7A-B8260EA25118}">
      <dgm:prSet/>
      <dgm:spPr/>
      <dgm:t>
        <a:bodyPr/>
        <a:lstStyle/>
        <a:p>
          <a:endParaRPr lang="en-US"/>
        </a:p>
      </dgm:t>
    </dgm:pt>
    <dgm:pt modelId="{6B888C7E-43CE-4F9B-AE02-522B4CA962B7}" type="sibTrans" cxnId="{AA1DFAD9-5F8E-42DF-AD7A-B8260EA25118}">
      <dgm:prSet/>
      <dgm:spPr/>
      <dgm:t>
        <a:bodyPr/>
        <a:lstStyle/>
        <a:p>
          <a:endParaRPr lang="en-US"/>
        </a:p>
      </dgm:t>
    </dgm:pt>
    <dgm:pt modelId="{B08FB52A-358E-477B-9336-B1A7B9D23974}" type="pres">
      <dgm:prSet presAssocID="{C3F0D22B-2CC2-46FF-89B4-E851E98C72B1}" presName="hierChild1" presStyleCnt="0">
        <dgm:presLayoutVars>
          <dgm:chPref val="1"/>
          <dgm:dir/>
          <dgm:animOne val="branch"/>
          <dgm:animLvl val="lvl"/>
          <dgm:resizeHandles/>
        </dgm:presLayoutVars>
      </dgm:prSet>
      <dgm:spPr/>
      <dgm:t>
        <a:bodyPr/>
        <a:lstStyle/>
        <a:p>
          <a:endParaRPr lang="en-US"/>
        </a:p>
      </dgm:t>
    </dgm:pt>
    <dgm:pt modelId="{E7C26C7E-2FB1-4579-B190-F0CD8EE4CF65}" type="pres">
      <dgm:prSet presAssocID="{40DA6169-3335-440A-BA90-4F5B79472D25}" presName="hierRoot1" presStyleCnt="0"/>
      <dgm:spPr/>
    </dgm:pt>
    <dgm:pt modelId="{606DEBDD-13E2-4C21-9A50-1ECEC6A2A0A5}" type="pres">
      <dgm:prSet presAssocID="{40DA6169-3335-440A-BA90-4F5B79472D25}" presName="composite" presStyleCnt="0"/>
      <dgm:spPr/>
    </dgm:pt>
    <dgm:pt modelId="{5788FE4F-27B0-4032-85B9-19AAA0EFA744}" type="pres">
      <dgm:prSet presAssocID="{40DA6169-3335-440A-BA90-4F5B79472D25}" presName="background" presStyleLbl="node0" presStyleIdx="0" presStyleCnt="1"/>
      <dgm:spPr/>
    </dgm:pt>
    <dgm:pt modelId="{CFF22EFC-3BF9-4E2C-A01C-194B8FFA19CD}" type="pres">
      <dgm:prSet presAssocID="{40DA6169-3335-440A-BA90-4F5B79472D25}" presName="text" presStyleLbl="fgAcc0" presStyleIdx="0" presStyleCnt="1" custScaleX="120680">
        <dgm:presLayoutVars>
          <dgm:chPref val="3"/>
        </dgm:presLayoutVars>
      </dgm:prSet>
      <dgm:spPr/>
      <dgm:t>
        <a:bodyPr/>
        <a:lstStyle/>
        <a:p>
          <a:endParaRPr lang="en-US"/>
        </a:p>
      </dgm:t>
    </dgm:pt>
    <dgm:pt modelId="{7C54A8D8-5E33-4C3F-99CF-A30F4B68F401}" type="pres">
      <dgm:prSet presAssocID="{40DA6169-3335-440A-BA90-4F5B79472D25}" presName="hierChild2" presStyleCnt="0"/>
      <dgm:spPr/>
    </dgm:pt>
    <dgm:pt modelId="{6FF5ED6D-ED57-427E-B5FB-BDDC6417A263}" type="pres">
      <dgm:prSet presAssocID="{FB1E4A83-8A8B-4AF7-87D1-2C067871A5D8}" presName="Name10" presStyleLbl="parChTrans1D2" presStyleIdx="0" presStyleCnt="3"/>
      <dgm:spPr/>
      <dgm:t>
        <a:bodyPr/>
        <a:lstStyle/>
        <a:p>
          <a:endParaRPr lang="en-US"/>
        </a:p>
      </dgm:t>
    </dgm:pt>
    <dgm:pt modelId="{35B48260-B467-4D4B-893D-FD480C132C28}" type="pres">
      <dgm:prSet presAssocID="{0596C798-53B1-4E92-A06A-A5EF994454F5}" presName="hierRoot2" presStyleCnt="0"/>
      <dgm:spPr/>
    </dgm:pt>
    <dgm:pt modelId="{54FEC1C6-54A6-4B54-B8C6-FE73B7E1E4F8}" type="pres">
      <dgm:prSet presAssocID="{0596C798-53B1-4E92-A06A-A5EF994454F5}" presName="composite2" presStyleCnt="0"/>
      <dgm:spPr/>
    </dgm:pt>
    <dgm:pt modelId="{A7A3DBFA-7B87-40D9-8EA5-2A40B9CA6481}" type="pres">
      <dgm:prSet presAssocID="{0596C798-53B1-4E92-A06A-A5EF994454F5}" presName="background2" presStyleLbl="asst1" presStyleIdx="0" presStyleCnt="49"/>
      <dgm:spPr/>
    </dgm:pt>
    <dgm:pt modelId="{B3CED714-A0FE-438F-8271-E870737A1553}" type="pres">
      <dgm:prSet presAssocID="{0596C798-53B1-4E92-A06A-A5EF994454F5}" presName="text2" presStyleLbl="fgAcc2" presStyleIdx="0" presStyleCnt="3" custScaleX="120596" custLinFactNeighborX="-88216" custLinFactNeighborY="-2672">
        <dgm:presLayoutVars>
          <dgm:chPref val="3"/>
        </dgm:presLayoutVars>
      </dgm:prSet>
      <dgm:spPr/>
      <dgm:t>
        <a:bodyPr/>
        <a:lstStyle/>
        <a:p>
          <a:endParaRPr lang="en-US"/>
        </a:p>
      </dgm:t>
    </dgm:pt>
    <dgm:pt modelId="{EAC9BA33-9D6A-4B7D-B3FF-A7459EE88CC7}" type="pres">
      <dgm:prSet presAssocID="{0596C798-53B1-4E92-A06A-A5EF994454F5}" presName="hierChild3" presStyleCnt="0"/>
      <dgm:spPr/>
    </dgm:pt>
    <dgm:pt modelId="{261D8FDF-42E0-4385-AA89-0CDC906E4069}" type="pres">
      <dgm:prSet presAssocID="{D480772A-7095-4CF3-B864-262505947F86}" presName="Name17" presStyleLbl="parChTrans1D3" presStyleIdx="0" presStyleCnt="5"/>
      <dgm:spPr/>
      <dgm:t>
        <a:bodyPr/>
        <a:lstStyle/>
        <a:p>
          <a:endParaRPr lang="en-US"/>
        </a:p>
      </dgm:t>
    </dgm:pt>
    <dgm:pt modelId="{70A469F6-1D20-4E6A-B139-355CFFD098C0}" type="pres">
      <dgm:prSet presAssocID="{D8BFF416-EB93-48B9-9934-2DB97CA8A9F0}" presName="hierRoot3" presStyleCnt="0"/>
      <dgm:spPr/>
    </dgm:pt>
    <dgm:pt modelId="{D2DEAE44-1D1E-4457-8070-40877CC70E4F}" type="pres">
      <dgm:prSet presAssocID="{D8BFF416-EB93-48B9-9934-2DB97CA8A9F0}" presName="composite3" presStyleCnt="0"/>
      <dgm:spPr/>
    </dgm:pt>
    <dgm:pt modelId="{9598C27D-695E-4DE7-AF1D-A30006FF2449}" type="pres">
      <dgm:prSet presAssocID="{D8BFF416-EB93-48B9-9934-2DB97CA8A9F0}" presName="background3" presStyleLbl="asst1" presStyleIdx="1" presStyleCnt="49"/>
      <dgm:spPr/>
    </dgm:pt>
    <dgm:pt modelId="{F168944A-A84D-4A7B-A01F-CE472DCF7A99}" type="pres">
      <dgm:prSet presAssocID="{D8BFF416-EB93-48B9-9934-2DB97CA8A9F0}" presName="text3" presStyleLbl="fgAcc3" presStyleIdx="0" presStyleCnt="5" custScaleX="94331" custLinFactX="-17055" custLinFactNeighborX="-100000" custLinFactNeighborY="-2672">
        <dgm:presLayoutVars>
          <dgm:chPref val="3"/>
        </dgm:presLayoutVars>
      </dgm:prSet>
      <dgm:spPr/>
      <dgm:t>
        <a:bodyPr/>
        <a:lstStyle/>
        <a:p>
          <a:endParaRPr lang="en-US"/>
        </a:p>
      </dgm:t>
    </dgm:pt>
    <dgm:pt modelId="{0650F154-176B-4A8E-B7D7-817C6B4BBD0C}" type="pres">
      <dgm:prSet presAssocID="{D8BFF416-EB93-48B9-9934-2DB97CA8A9F0}" presName="hierChild4" presStyleCnt="0"/>
      <dgm:spPr/>
    </dgm:pt>
    <dgm:pt modelId="{15DA5206-F4D2-4E12-9487-3FA742F7A792}" type="pres">
      <dgm:prSet presAssocID="{3B2218C5-76D0-4C0C-BB0A-4779CDDCA47E}" presName="Name23" presStyleLbl="parChTrans1D4" presStyleIdx="0" presStyleCnt="44"/>
      <dgm:spPr/>
      <dgm:t>
        <a:bodyPr/>
        <a:lstStyle/>
        <a:p>
          <a:endParaRPr lang="en-US"/>
        </a:p>
      </dgm:t>
    </dgm:pt>
    <dgm:pt modelId="{47280B65-4F48-45C9-98F4-8EE5AB1DB0DA}" type="pres">
      <dgm:prSet presAssocID="{104E95C4-B4AE-4A5D-8811-67DFF492D40E}" presName="hierRoot4" presStyleCnt="0"/>
      <dgm:spPr/>
    </dgm:pt>
    <dgm:pt modelId="{2778C48A-8A58-4A7E-A0CB-2DB73A85138D}" type="pres">
      <dgm:prSet presAssocID="{104E95C4-B4AE-4A5D-8811-67DFF492D40E}" presName="composite4" presStyleCnt="0"/>
      <dgm:spPr/>
    </dgm:pt>
    <dgm:pt modelId="{E1E02264-E283-413C-81CA-36AD37610E92}" type="pres">
      <dgm:prSet presAssocID="{104E95C4-B4AE-4A5D-8811-67DFF492D40E}" presName="background4" presStyleLbl="asst1" presStyleIdx="2" presStyleCnt="49"/>
      <dgm:spPr/>
    </dgm:pt>
    <dgm:pt modelId="{C6514069-E3A1-4046-91ED-94C3DF009C69}" type="pres">
      <dgm:prSet presAssocID="{104E95C4-B4AE-4A5D-8811-67DFF492D40E}" presName="text4" presStyleLbl="fgAcc4" presStyleIdx="0" presStyleCnt="44" custLinFactX="-18751" custLinFactNeighborX="-100000">
        <dgm:presLayoutVars>
          <dgm:chPref val="3"/>
        </dgm:presLayoutVars>
      </dgm:prSet>
      <dgm:spPr/>
      <dgm:t>
        <a:bodyPr/>
        <a:lstStyle/>
        <a:p>
          <a:endParaRPr lang="en-US"/>
        </a:p>
      </dgm:t>
    </dgm:pt>
    <dgm:pt modelId="{51D02433-5ED1-478B-A0B2-0811155F4A54}" type="pres">
      <dgm:prSet presAssocID="{104E95C4-B4AE-4A5D-8811-67DFF492D40E}" presName="hierChild5" presStyleCnt="0"/>
      <dgm:spPr/>
    </dgm:pt>
    <dgm:pt modelId="{35DDBAE8-58F4-442A-AC8D-0885A425EC5C}" type="pres">
      <dgm:prSet presAssocID="{CB138E0B-935D-4785-A8DE-826EEE175B18}" presName="Name17" presStyleLbl="parChTrans1D3" presStyleIdx="1" presStyleCnt="5"/>
      <dgm:spPr/>
      <dgm:t>
        <a:bodyPr/>
        <a:lstStyle/>
        <a:p>
          <a:endParaRPr lang="en-US"/>
        </a:p>
      </dgm:t>
    </dgm:pt>
    <dgm:pt modelId="{5BA52739-7FDE-4AB9-BF94-BD4D45D7ABF5}" type="pres">
      <dgm:prSet presAssocID="{F2370B80-9E0A-4870-8C9E-7BC950EB228A}" presName="hierRoot3" presStyleCnt="0"/>
      <dgm:spPr/>
    </dgm:pt>
    <dgm:pt modelId="{6007A1F5-DE99-4F54-8DB0-87498397DBE4}" type="pres">
      <dgm:prSet presAssocID="{F2370B80-9E0A-4870-8C9E-7BC950EB228A}" presName="composite3" presStyleCnt="0"/>
      <dgm:spPr/>
    </dgm:pt>
    <dgm:pt modelId="{EF074B86-1FAB-4604-9EDD-3455D780A4B0}" type="pres">
      <dgm:prSet presAssocID="{F2370B80-9E0A-4870-8C9E-7BC950EB228A}" presName="background3" presStyleLbl="asst1" presStyleIdx="3" presStyleCnt="49"/>
      <dgm:spPr/>
    </dgm:pt>
    <dgm:pt modelId="{BB6FE8EF-9647-4D03-ADDE-CE563D6E90D9}" type="pres">
      <dgm:prSet presAssocID="{F2370B80-9E0A-4870-8C9E-7BC950EB228A}" presName="text3" presStyleLbl="fgAcc3" presStyleIdx="1" presStyleCnt="5" custLinFactNeighborX="-88216" custLinFactNeighborY="-5343">
        <dgm:presLayoutVars>
          <dgm:chPref val="3"/>
        </dgm:presLayoutVars>
      </dgm:prSet>
      <dgm:spPr/>
      <dgm:t>
        <a:bodyPr/>
        <a:lstStyle/>
        <a:p>
          <a:endParaRPr lang="en-US"/>
        </a:p>
      </dgm:t>
    </dgm:pt>
    <dgm:pt modelId="{A5B49190-2C8F-4E77-93C4-15238522335C}" type="pres">
      <dgm:prSet presAssocID="{F2370B80-9E0A-4870-8C9E-7BC950EB228A}" presName="hierChild4" presStyleCnt="0"/>
      <dgm:spPr/>
    </dgm:pt>
    <dgm:pt modelId="{AC9C527A-F109-4A24-BDB2-7B1EAF6DC2D3}" type="pres">
      <dgm:prSet presAssocID="{FAC80684-B426-4614-ACD0-65F07E6AA5B9}" presName="Name23" presStyleLbl="parChTrans1D4" presStyleIdx="1" presStyleCnt="44"/>
      <dgm:spPr/>
      <dgm:t>
        <a:bodyPr/>
        <a:lstStyle/>
        <a:p>
          <a:endParaRPr lang="en-US"/>
        </a:p>
      </dgm:t>
    </dgm:pt>
    <dgm:pt modelId="{03C19CF7-3D37-46A9-A3DB-B0A4F4F7AEC1}" type="pres">
      <dgm:prSet presAssocID="{5868F2A0-B093-48A4-9A98-99573185D3EF}" presName="hierRoot4" presStyleCnt="0"/>
      <dgm:spPr/>
    </dgm:pt>
    <dgm:pt modelId="{36A77228-1133-4ACD-97A3-DBD254FAD7A8}" type="pres">
      <dgm:prSet presAssocID="{5868F2A0-B093-48A4-9A98-99573185D3EF}" presName="composite4" presStyleCnt="0"/>
      <dgm:spPr/>
    </dgm:pt>
    <dgm:pt modelId="{DFE8E0D9-550A-4C19-A2A8-C7D84BBE4836}" type="pres">
      <dgm:prSet presAssocID="{5868F2A0-B093-48A4-9A98-99573185D3EF}" presName="background4" presStyleLbl="asst1" presStyleIdx="4" presStyleCnt="49"/>
      <dgm:spPr/>
    </dgm:pt>
    <dgm:pt modelId="{B42DBE62-E3C5-40D8-A4FB-55B13C2E0467}" type="pres">
      <dgm:prSet presAssocID="{5868F2A0-B093-48A4-9A98-99573185D3EF}" presName="text4" presStyleLbl="fgAcc4" presStyleIdx="1" presStyleCnt="44" custLinFactNeighborX="-88946" custLinFactNeighborY="-5343">
        <dgm:presLayoutVars>
          <dgm:chPref val="3"/>
        </dgm:presLayoutVars>
      </dgm:prSet>
      <dgm:spPr/>
      <dgm:t>
        <a:bodyPr/>
        <a:lstStyle/>
        <a:p>
          <a:endParaRPr lang="en-US"/>
        </a:p>
      </dgm:t>
    </dgm:pt>
    <dgm:pt modelId="{60692B6A-25C8-41E3-8D8C-F76ACF2BE7E4}" type="pres">
      <dgm:prSet presAssocID="{5868F2A0-B093-48A4-9A98-99573185D3EF}" presName="hierChild5" presStyleCnt="0"/>
      <dgm:spPr/>
    </dgm:pt>
    <dgm:pt modelId="{8B7F4141-B674-4127-BD85-66D1E3FA2791}" type="pres">
      <dgm:prSet presAssocID="{995D3A85-6989-4A45-9B39-FC9B9EE04BE9}" presName="Name23" presStyleLbl="parChTrans1D4" presStyleIdx="2" presStyleCnt="44"/>
      <dgm:spPr/>
      <dgm:t>
        <a:bodyPr/>
        <a:lstStyle/>
        <a:p>
          <a:endParaRPr lang="en-US"/>
        </a:p>
      </dgm:t>
    </dgm:pt>
    <dgm:pt modelId="{6FA3DAF8-8868-4891-9AFE-A4E97F567138}" type="pres">
      <dgm:prSet presAssocID="{2084F8F6-4520-4F3C-A5FF-AA0F514A8BAB}" presName="hierRoot4" presStyleCnt="0"/>
      <dgm:spPr/>
    </dgm:pt>
    <dgm:pt modelId="{E0DF7AB7-6926-41B5-8FD3-7605BACA2391}" type="pres">
      <dgm:prSet presAssocID="{2084F8F6-4520-4F3C-A5FF-AA0F514A8BAB}" presName="composite4" presStyleCnt="0"/>
      <dgm:spPr/>
    </dgm:pt>
    <dgm:pt modelId="{A3ADBDDD-4E0B-42AC-8373-BD93F60C3426}" type="pres">
      <dgm:prSet presAssocID="{2084F8F6-4520-4F3C-A5FF-AA0F514A8BAB}" presName="background4" presStyleLbl="node4" presStyleIdx="0" presStyleCnt="2"/>
      <dgm:spPr/>
    </dgm:pt>
    <dgm:pt modelId="{2648D03B-E3A4-4EC0-8ACE-F0B68BA2BCE6}" type="pres">
      <dgm:prSet presAssocID="{2084F8F6-4520-4F3C-A5FF-AA0F514A8BAB}" presName="text4" presStyleLbl="fgAcc4" presStyleIdx="2" presStyleCnt="44" custLinFactNeighborX="-88705" custLinFactNeighborY="-4582">
        <dgm:presLayoutVars>
          <dgm:chPref val="3"/>
        </dgm:presLayoutVars>
      </dgm:prSet>
      <dgm:spPr/>
      <dgm:t>
        <a:bodyPr/>
        <a:lstStyle/>
        <a:p>
          <a:endParaRPr lang="en-US"/>
        </a:p>
      </dgm:t>
    </dgm:pt>
    <dgm:pt modelId="{B58070BB-91C4-4122-8C9A-5DA4975F4BAC}" type="pres">
      <dgm:prSet presAssocID="{2084F8F6-4520-4F3C-A5FF-AA0F514A8BAB}" presName="hierChild5" presStyleCnt="0"/>
      <dgm:spPr/>
    </dgm:pt>
    <dgm:pt modelId="{CC796696-E358-4679-B07E-4008935BC392}" type="pres">
      <dgm:prSet presAssocID="{4C03D737-DC38-433D-B025-8678F2B64EE4}" presName="Name23" presStyleLbl="parChTrans1D4" presStyleIdx="3" presStyleCnt="44"/>
      <dgm:spPr/>
      <dgm:t>
        <a:bodyPr/>
        <a:lstStyle/>
        <a:p>
          <a:endParaRPr lang="en-US"/>
        </a:p>
      </dgm:t>
    </dgm:pt>
    <dgm:pt modelId="{78D3CC49-8BB4-4D35-8111-A066DD69FDF7}" type="pres">
      <dgm:prSet presAssocID="{F758FE23-3F01-4CDC-878D-E6FAE39D26EF}" presName="hierRoot4" presStyleCnt="0"/>
      <dgm:spPr/>
    </dgm:pt>
    <dgm:pt modelId="{3519EDB5-1045-4476-88A2-22C6AA28C81D}" type="pres">
      <dgm:prSet presAssocID="{F758FE23-3F01-4CDC-878D-E6FAE39D26EF}" presName="composite4" presStyleCnt="0"/>
      <dgm:spPr/>
    </dgm:pt>
    <dgm:pt modelId="{8E1448DE-CD7B-4D0E-BE3E-EFFF3DF0DCAC}" type="pres">
      <dgm:prSet presAssocID="{F758FE23-3F01-4CDC-878D-E6FAE39D26EF}" presName="background4" presStyleLbl="node4" presStyleIdx="1" presStyleCnt="2"/>
      <dgm:spPr/>
    </dgm:pt>
    <dgm:pt modelId="{6443CABF-4538-45B9-A0C5-8DC70C8D95E3}" type="pres">
      <dgm:prSet presAssocID="{F758FE23-3F01-4CDC-878D-E6FAE39D26EF}" presName="text4" presStyleLbl="fgAcc4" presStyleIdx="3" presStyleCnt="44" custLinFactNeighborX="-87980" custLinFactNeighborY="2291">
        <dgm:presLayoutVars>
          <dgm:chPref val="3"/>
        </dgm:presLayoutVars>
      </dgm:prSet>
      <dgm:spPr/>
      <dgm:t>
        <a:bodyPr/>
        <a:lstStyle/>
        <a:p>
          <a:endParaRPr lang="en-US"/>
        </a:p>
      </dgm:t>
    </dgm:pt>
    <dgm:pt modelId="{9F2496D0-0689-46F1-A2C0-7803CC445B06}" type="pres">
      <dgm:prSet presAssocID="{F758FE23-3F01-4CDC-878D-E6FAE39D26EF}" presName="hierChild5" presStyleCnt="0"/>
      <dgm:spPr/>
    </dgm:pt>
    <dgm:pt modelId="{642DDBF9-D68B-48F8-A20D-5FE665703ADD}" type="pres">
      <dgm:prSet presAssocID="{8747638D-7783-4DAA-A37F-210201E841AC}" presName="Name17" presStyleLbl="parChTrans1D3" presStyleIdx="2" presStyleCnt="5"/>
      <dgm:spPr/>
      <dgm:t>
        <a:bodyPr/>
        <a:lstStyle/>
        <a:p>
          <a:endParaRPr lang="en-US"/>
        </a:p>
      </dgm:t>
    </dgm:pt>
    <dgm:pt modelId="{EF2685B7-16F0-49C5-894C-75FEACA09F82}" type="pres">
      <dgm:prSet presAssocID="{3591E32A-F401-4D22-9C74-907320B4F810}" presName="hierRoot3" presStyleCnt="0"/>
      <dgm:spPr/>
    </dgm:pt>
    <dgm:pt modelId="{21105537-79D2-4D99-993B-A2B25A020A67}" type="pres">
      <dgm:prSet presAssocID="{3591E32A-F401-4D22-9C74-907320B4F810}" presName="composite3" presStyleCnt="0"/>
      <dgm:spPr/>
    </dgm:pt>
    <dgm:pt modelId="{AF8E1186-321E-449C-A487-285A0D6C5849}" type="pres">
      <dgm:prSet presAssocID="{3591E32A-F401-4D22-9C74-907320B4F810}" presName="background3" presStyleLbl="node3" presStyleIdx="0" presStyleCnt="1"/>
      <dgm:spPr/>
    </dgm:pt>
    <dgm:pt modelId="{02673C2C-DE8C-4ACD-9443-B3C4DD3F07E1}" type="pres">
      <dgm:prSet presAssocID="{3591E32A-F401-4D22-9C74-907320B4F810}" presName="text3" presStyleLbl="fgAcc3" presStyleIdx="2" presStyleCnt="5" custLinFactNeighborX="-57679" custLinFactNeighborY="-2672">
        <dgm:presLayoutVars>
          <dgm:chPref val="3"/>
        </dgm:presLayoutVars>
      </dgm:prSet>
      <dgm:spPr/>
      <dgm:t>
        <a:bodyPr/>
        <a:lstStyle/>
        <a:p>
          <a:endParaRPr lang="en-US"/>
        </a:p>
      </dgm:t>
    </dgm:pt>
    <dgm:pt modelId="{61202E42-54BF-4947-ACE0-BBD05A2D624F}" type="pres">
      <dgm:prSet presAssocID="{3591E32A-F401-4D22-9C74-907320B4F810}" presName="hierChild4" presStyleCnt="0"/>
      <dgm:spPr/>
    </dgm:pt>
    <dgm:pt modelId="{7EA9ED7E-F1BB-4933-8395-4285E0CFDACB}" type="pres">
      <dgm:prSet presAssocID="{33C8F05A-39FD-4BA3-9C8D-C6D208FC24E6}" presName="Name10" presStyleLbl="parChTrans1D2" presStyleIdx="1" presStyleCnt="3"/>
      <dgm:spPr/>
      <dgm:t>
        <a:bodyPr/>
        <a:lstStyle/>
        <a:p>
          <a:endParaRPr lang="en-US"/>
        </a:p>
      </dgm:t>
    </dgm:pt>
    <dgm:pt modelId="{8F8E5BF8-BAF8-4364-91A5-B9AF1A634E59}" type="pres">
      <dgm:prSet presAssocID="{B73E1015-FB1E-4CD3-A519-7E0608023DCF}" presName="hierRoot2" presStyleCnt="0"/>
      <dgm:spPr/>
    </dgm:pt>
    <dgm:pt modelId="{C8E9ACBA-3384-4E70-981C-76E171B3853B}" type="pres">
      <dgm:prSet presAssocID="{B73E1015-FB1E-4CD3-A519-7E0608023DCF}" presName="composite2" presStyleCnt="0"/>
      <dgm:spPr/>
    </dgm:pt>
    <dgm:pt modelId="{DC733B59-E641-4D65-941F-7EAB355736AB}" type="pres">
      <dgm:prSet presAssocID="{B73E1015-FB1E-4CD3-A519-7E0608023DCF}" presName="background2" presStyleLbl="asst1" presStyleIdx="5" presStyleCnt="49"/>
      <dgm:spPr/>
    </dgm:pt>
    <dgm:pt modelId="{03406C95-5E56-4127-A48D-744CE1BB7B07}" type="pres">
      <dgm:prSet presAssocID="{B73E1015-FB1E-4CD3-A519-7E0608023DCF}" presName="text2" presStyleLbl="fgAcc2" presStyleIdx="1" presStyleCnt="3" custScaleY="124843" custLinFactX="70522" custLinFactNeighborX="100000" custLinFactNeighborY="-5866">
        <dgm:presLayoutVars>
          <dgm:chPref val="3"/>
        </dgm:presLayoutVars>
      </dgm:prSet>
      <dgm:spPr/>
      <dgm:t>
        <a:bodyPr/>
        <a:lstStyle/>
        <a:p>
          <a:endParaRPr lang="en-US"/>
        </a:p>
      </dgm:t>
    </dgm:pt>
    <dgm:pt modelId="{3A49F098-5D94-4691-967F-D039026439AE}" type="pres">
      <dgm:prSet presAssocID="{B73E1015-FB1E-4CD3-A519-7E0608023DCF}" presName="hierChild3" presStyleCnt="0"/>
      <dgm:spPr/>
    </dgm:pt>
    <dgm:pt modelId="{1ACCD2C1-8D52-4C3D-87FB-BACEF22A98D3}" type="pres">
      <dgm:prSet presAssocID="{DBC54A20-2C43-4A09-BDB5-BCBC87F95B4D}" presName="Name10" presStyleLbl="parChTrans1D2" presStyleIdx="2" presStyleCnt="3"/>
      <dgm:spPr/>
      <dgm:t>
        <a:bodyPr/>
        <a:lstStyle/>
        <a:p>
          <a:endParaRPr lang="en-US"/>
        </a:p>
      </dgm:t>
    </dgm:pt>
    <dgm:pt modelId="{431506FF-3AA0-4C51-9277-251E4921401D}" type="pres">
      <dgm:prSet presAssocID="{CE5F9656-47B9-4CA5-B38F-F29F5DA0A4DF}" presName="hierRoot2" presStyleCnt="0"/>
      <dgm:spPr/>
    </dgm:pt>
    <dgm:pt modelId="{664EE43C-0127-4E7B-A424-FC5CD30A5B8E}" type="pres">
      <dgm:prSet presAssocID="{CE5F9656-47B9-4CA5-B38F-F29F5DA0A4DF}" presName="composite2" presStyleCnt="0"/>
      <dgm:spPr/>
    </dgm:pt>
    <dgm:pt modelId="{2F9A3B32-1964-4258-B9C7-51E16FCEC6D0}" type="pres">
      <dgm:prSet presAssocID="{CE5F9656-47B9-4CA5-B38F-F29F5DA0A4DF}" presName="background2" presStyleLbl="asst1" presStyleIdx="6" presStyleCnt="49"/>
      <dgm:spPr/>
    </dgm:pt>
    <dgm:pt modelId="{78472785-20C0-4C9E-AA4B-A70349DA106B}" type="pres">
      <dgm:prSet presAssocID="{CE5F9656-47B9-4CA5-B38F-F29F5DA0A4DF}" presName="text2" presStyleLbl="fgAcc2" presStyleIdx="2" presStyleCnt="3" custScaleX="133237" custLinFactNeighborX="15983" custLinFactNeighborY="2288">
        <dgm:presLayoutVars>
          <dgm:chPref val="3"/>
        </dgm:presLayoutVars>
      </dgm:prSet>
      <dgm:spPr/>
      <dgm:t>
        <a:bodyPr/>
        <a:lstStyle/>
        <a:p>
          <a:endParaRPr lang="en-US"/>
        </a:p>
      </dgm:t>
    </dgm:pt>
    <dgm:pt modelId="{28621575-9436-46D0-9D65-A6910B66799D}" type="pres">
      <dgm:prSet presAssocID="{CE5F9656-47B9-4CA5-B38F-F29F5DA0A4DF}" presName="hierChild3" presStyleCnt="0"/>
      <dgm:spPr/>
    </dgm:pt>
    <dgm:pt modelId="{F1B2316E-B4D4-48F3-AA68-6A77B2FC77C8}" type="pres">
      <dgm:prSet presAssocID="{9CD9A7C1-A183-4C21-82C5-036A758F0D64}" presName="Name17" presStyleLbl="parChTrans1D3" presStyleIdx="3" presStyleCnt="5"/>
      <dgm:spPr/>
      <dgm:t>
        <a:bodyPr/>
        <a:lstStyle/>
        <a:p>
          <a:endParaRPr lang="en-US"/>
        </a:p>
      </dgm:t>
    </dgm:pt>
    <dgm:pt modelId="{95E13AB7-04CD-4B2E-BE1D-BCE16FCB4214}" type="pres">
      <dgm:prSet presAssocID="{8CA2A12F-A979-4856-82B6-1BDB2ACD9965}" presName="hierRoot3" presStyleCnt="0"/>
      <dgm:spPr/>
    </dgm:pt>
    <dgm:pt modelId="{D4CCE085-6FCE-4B74-8CC1-A9DD05FA6FED}" type="pres">
      <dgm:prSet presAssocID="{8CA2A12F-A979-4856-82B6-1BDB2ACD9965}" presName="composite3" presStyleCnt="0"/>
      <dgm:spPr/>
    </dgm:pt>
    <dgm:pt modelId="{803BE950-3C2C-4353-9CF6-A9264C847BD3}" type="pres">
      <dgm:prSet presAssocID="{8CA2A12F-A979-4856-82B6-1BDB2ACD9965}" presName="background3" presStyleLbl="asst1" presStyleIdx="7" presStyleCnt="49"/>
      <dgm:spPr/>
    </dgm:pt>
    <dgm:pt modelId="{9D8AC7BE-C5AB-4BAF-AEDA-94B7AF33520C}" type="pres">
      <dgm:prSet presAssocID="{8CA2A12F-A979-4856-82B6-1BDB2ACD9965}" presName="text3" presStyleLbl="fgAcc3" presStyleIdx="3" presStyleCnt="5">
        <dgm:presLayoutVars>
          <dgm:chPref val="3"/>
        </dgm:presLayoutVars>
      </dgm:prSet>
      <dgm:spPr/>
      <dgm:t>
        <a:bodyPr/>
        <a:lstStyle/>
        <a:p>
          <a:endParaRPr lang="en-US"/>
        </a:p>
      </dgm:t>
    </dgm:pt>
    <dgm:pt modelId="{BF0C5460-5555-4128-B0A8-1FFB2697CD4B}" type="pres">
      <dgm:prSet presAssocID="{8CA2A12F-A979-4856-82B6-1BDB2ACD9965}" presName="hierChild4" presStyleCnt="0"/>
      <dgm:spPr/>
    </dgm:pt>
    <dgm:pt modelId="{59A31EB9-DE5C-43FE-B5AA-9D7839EBEE72}" type="pres">
      <dgm:prSet presAssocID="{5C0EAA0B-02A4-43DB-9FFA-988C1D815FA5}" presName="Name23" presStyleLbl="parChTrans1D4" presStyleIdx="4" presStyleCnt="44"/>
      <dgm:spPr/>
      <dgm:t>
        <a:bodyPr/>
        <a:lstStyle/>
        <a:p>
          <a:endParaRPr lang="en-US"/>
        </a:p>
      </dgm:t>
    </dgm:pt>
    <dgm:pt modelId="{B938E690-1796-4378-B0CD-365D73DDD59E}" type="pres">
      <dgm:prSet presAssocID="{C82F258C-9AFD-4CC1-BD84-D79AE0B0D069}" presName="hierRoot4" presStyleCnt="0"/>
      <dgm:spPr/>
    </dgm:pt>
    <dgm:pt modelId="{9AC04366-9158-495C-8937-FFCA08CB8BDA}" type="pres">
      <dgm:prSet presAssocID="{C82F258C-9AFD-4CC1-BD84-D79AE0B0D069}" presName="composite4" presStyleCnt="0"/>
      <dgm:spPr/>
    </dgm:pt>
    <dgm:pt modelId="{BBFF3B57-B951-4427-A082-E34E497B343A}" type="pres">
      <dgm:prSet presAssocID="{C82F258C-9AFD-4CC1-BD84-D79AE0B0D069}" presName="background4" presStyleLbl="asst1" presStyleIdx="8" presStyleCnt="49"/>
      <dgm:spPr/>
    </dgm:pt>
    <dgm:pt modelId="{6C2092C2-32DA-4986-BCF3-D461FCF0F2F0}" type="pres">
      <dgm:prSet presAssocID="{C82F258C-9AFD-4CC1-BD84-D79AE0B0D069}" presName="text4" presStyleLbl="fgAcc4" presStyleIdx="4" presStyleCnt="44">
        <dgm:presLayoutVars>
          <dgm:chPref val="3"/>
        </dgm:presLayoutVars>
      </dgm:prSet>
      <dgm:spPr/>
      <dgm:t>
        <a:bodyPr/>
        <a:lstStyle/>
        <a:p>
          <a:endParaRPr lang="en-US"/>
        </a:p>
      </dgm:t>
    </dgm:pt>
    <dgm:pt modelId="{AE503192-EFA6-4BDF-A748-CFFB6D87AE4B}" type="pres">
      <dgm:prSet presAssocID="{C82F258C-9AFD-4CC1-BD84-D79AE0B0D069}" presName="hierChild5" presStyleCnt="0"/>
      <dgm:spPr/>
    </dgm:pt>
    <dgm:pt modelId="{0E9C2713-4A27-4D37-9C16-5211337828C3}" type="pres">
      <dgm:prSet presAssocID="{BC7CF33F-242B-4A5E-896D-4C1728790800}" presName="Name23" presStyleLbl="parChTrans1D4" presStyleIdx="5" presStyleCnt="44"/>
      <dgm:spPr/>
      <dgm:t>
        <a:bodyPr/>
        <a:lstStyle/>
        <a:p>
          <a:endParaRPr lang="en-US"/>
        </a:p>
      </dgm:t>
    </dgm:pt>
    <dgm:pt modelId="{0997AF1E-2802-441B-9377-51A746B3B993}" type="pres">
      <dgm:prSet presAssocID="{2A4B4735-81C3-4356-BB19-A55654876ABC}" presName="hierRoot4" presStyleCnt="0"/>
      <dgm:spPr/>
    </dgm:pt>
    <dgm:pt modelId="{FC551980-25A7-4374-A4B3-8C738E46202E}" type="pres">
      <dgm:prSet presAssocID="{2A4B4735-81C3-4356-BB19-A55654876ABC}" presName="composite4" presStyleCnt="0"/>
      <dgm:spPr/>
    </dgm:pt>
    <dgm:pt modelId="{EF05C6DE-3648-4399-972F-CC701D82CA5C}" type="pres">
      <dgm:prSet presAssocID="{2A4B4735-81C3-4356-BB19-A55654876ABC}" presName="background4" presStyleLbl="asst1" presStyleIdx="9" presStyleCnt="49"/>
      <dgm:spPr/>
    </dgm:pt>
    <dgm:pt modelId="{BF5667A9-0F9F-4868-92AC-BC74FFA67BC9}" type="pres">
      <dgm:prSet presAssocID="{2A4B4735-81C3-4356-BB19-A55654876ABC}" presName="text4" presStyleLbl="fgAcc4" presStyleIdx="5" presStyleCnt="44">
        <dgm:presLayoutVars>
          <dgm:chPref val="3"/>
        </dgm:presLayoutVars>
      </dgm:prSet>
      <dgm:spPr/>
      <dgm:t>
        <a:bodyPr/>
        <a:lstStyle/>
        <a:p>
          <a:endParaRPr lang="en-US"/>
        </a:p>
      </dgm:t>
    </dgm:pt>
    <dgm:pt modelId="{260D7411-A404-4CBA-8FD5-76A32C10663C}" type="pres">
      <dgm:prSet presAssocID="{2A4B4735-81C3-4356-BB19-A55654876ABC}" presName="hierChild5" presStyleCnt="0"/>
      <dgm:spPr/>
    </dgm:pt>
    <dgm:pt modelId="{2558B055-E03E-422F-9B5A-F6FCEE32A9F6}" type="pres">
      <dgm:prSet presAssocID="{E789CC9C-ADF3-4E8D-B8DD-83E58EF7F67A}" presName="Name23" presStyleLbl="parChTrans1D4" presStyleIdx="6" presStyleCnt="44"/>
      <dgm:spPr/>
      <dgm:t>
        <a:bodyPr/>
        <a:lstStyle/>
        <a:p>
          <a:endParaRPr lang="en-US"/>
        </a:p>
      </dgm:t>
    </dgm:pt>
    <dgm:pt modelId="{7E0C47C7-D70B-4A2E-AB07-9D8CDE286713}" type="pres">
      <dgm:prSet presAssocID="{6DE64A79-518F-43C8-8F0A-047606B1FF1B}" presName="hierRoot4" presStyleCnt="0"/>
      <dgm:spPr/>
    </dgm:pt>
    <dgm:pt modelId="{9FEDC782-9EF7-4626-AF7A-75F620B8FD85}" type="pres">
      <dgm:prSet presAssocID="{6DE64A79-518F-43C8-8F0A-047606B1FF1B}" presName="composite4" presStyleCnt="0"/>
      <dgm:spPr/>
    </dgm:pt>
    <dgm:pt modelId="{CD182974-1753-41F7-8C59-76CC644A5008}" type="pres">
      <dgm:prSet presAssocID="{6DE64A79-518F-43C8-8F0A-047606B1FF1B}" presName="background4" presStyleLbl="asst1" presStyleIdx="10" presStyleCnt="49"/>
      <dgm:spPr/>
    </dgm:pt>
    <dgm:pt modelId="{C5F8C543-3FF9-4F06-B6A0-F0EA5DCC4009}" type="pres">
      <dgm:prSet presAssocID="{6DE64A79-518F-43C8-8F0A-047606B1FF1B}" presName="text4" presStyleLbl="fgAcc4" presStyleIdx="6" presStyleCnt="44">
        <dgm:presLayoutVars>
          <dgm:chPref val="3"/>
        </dgm:presLayoutVars>
      </dgm:prSet>
      <dgm:spPr/>
      <dgm:t>
        <a:bodyPr/>
        <a:lstStyle/>
        <a:p>
          <a:endParaRPr lang="en-US"/>
        </a:p>
      </dgm:t>
    </dgm:pt>
    <dgm:pt modelId="{D40443E2-5F6B-4F7F-877A-2253ADA10B31}" type="pres">
      <dgm:prSet presAssocID="{6DE64A79-518F-43C8-8F0A-047606B1FF1B}" presName="hierChild5" presStyleCnt="0"/>
      <dgm:spPr/>
    </dgm:pt>
    <dgm:pt modelId="{6E1F66F4-AE68-47BD-9EAE-01AD4AF3D8C6}" type="pres">
      <dgm:prSet presAssocID="{3E3FEBB3-C7B6-46EC-B38A-A0DAC8E2BF82}" presName="Name23" presStyleLbl="parChTrans1D4" presStyleIdx="7" presStyleCnt="44"/>
      <dgm:spPr/>
      <dgm:t>
        <a:bodyPr/>
        <a:lstStyle/>
        <a:p>
          <a:endParaRPr lang="en-US"/>
        </a:p>
      </dgm:t>
    </dgm:pt>
    <dgm:pt modelId="{89E8D367-39E9-437F-99B0-47067B0F921E}" type="pres">
      <dgm:prSet presAssocID="{C350BD02-DD94-4394-A0E3-FFC21798590B}" presName="hierRoot4" presStyleCnt="0"/>
      <dgm:spPr/>
    </dgm:pt>
    <dgm:pt modelId="{41B2CC9F-4D37-4A97-A2E8-2F1A26E97D74}" type="pres">
      <dgm:prSet presAssocID="{C350BD02-DD94-4394-A0E3-FFC21798590B}" presName="composite4" presStyleCnt="0"/>
      <dgm:spPr/>
    </dgm:pt>
    <dgm:pt modelId="{DFE62937-0697-422D-B208-16641D8B43BB}" type="pres">
      <dgm:prSet presAssocID="{C350BD02-DD94-4394-A0E3-FFC21798590B}" presName="background4" presStyleLbl="asst1" presStyleIdx="11" presStyleCnt="49"/>
      <dgm:spPr/>
    </dgm:pt>
    <dgm:pt modelId="{F8B7D6C3-2E21-4E48-9F3B-8C1D38D41D4F}" type="pres">
      <dgm:prSet presAssocID="{C350BD02-DD94-4394-A0E3-FFC21798590B}" presName="text4" presStyleLbl="fgAcc4" presStyleIdx="7" presStyleCnt="44">
        <dgm:presLayoutVars>
          <dgm:chPref val="3"/>
        </dgm:presLayoutVars>
      </dgm:prSet>
      <dgm:spPr/>
      <dgm:t>
        <a:bodyPr/>
        <a:lstStyle/>
        <a:p>
          <a:endParaRPr lang="en-US"/>
        </a:p>
      </dgm:t>
    </dgm:pt>
    <dgm:pt modelId="{8A8150F8-9A5D-477D-9B8F-A98E96125DFB}" type="pres">
      <dgm:prSet presAssocID="{C350BD02-DD94-4394-A0E3-FFC21798590B}" presName="hierChild5" presStyleCnt="0"/>
      <dgm:spPr/>
    </dgm:pt>
    <dgm:pt modelId="{359CA6F7-29C1-4B1D-B977-F1BD65D35B98}" type="pres">
      <dgm:prSet presAssocID="{0A1F6CC4-531B-43FC-B759-7BE449131396}" presName="Name23" presStyleLbl="parChTrans1D4" presStyleIdx="8" presStyleCnt="44"/>
      <dgm:spPr/>
      <dgm:t>
        <a:bodyPr/>
        <a:lstStyle/>
        <a:p>
          <a:endParaRPr lang="en-US"/>
        </a:p>
      </dgm:t>
    </dgm:pt>
    <dgm:pt modelId="{D5351B96-81F5-41F7-8B2A-0C738F935770}" type="pres">
      <dgm:prSet presAssocID="{658FD1CC-D9CB-43A2-A6A9-74496B42E985}" presName="hierRoot4" presStyleCnt="0"/>
      <dgm:spPr/>
    </dgm:pt>
    <dgm:pt modelId="{08EF7662-E673-4B59-912D-7E3D71AD7E62}" type="pres">
      <dgm:prSet presAssocID="{658FD1CC-D9CB-43A2-A6A9-74496B42E985}" presName="composite4" presStyleCnt="0"/>
      <dgm:spPr/>
    </dgm:pt>
    <dgm:pt modelId="{292834CB-BDB5-4AB7-8FD3-9B57FEBC0713}" type="pres">
      <dgm:prSet presAssocID="{658FD1CC-D9CB-43A2-A6A9-74496B42E985}" presName="background4" presStyleLbl="asst1" presStyleIdx="12" presStyleCnt="49"/>
      <dgm:spPr/>
    </dgm:pt>
    <dgm:pt modelId="{1D4BBD62-7785-4685-AED8-10051951932D}" type="pres">
      <dgm:prSet presAssocID="{658FD1CC-D9CB-43A2-A6A9-74496B42E985}" presName="text4" presStyleLbl="fgAcc4" presStyleIdx="8" presStyleCnt="44">
        <dgm:presLayoutVars>
          <dgm:chPref val="3"/>
        </dgm:presLayoutVars>
      </dgm:prSet>
      <dgm:spPr/>
      <dgm:t>
        <a:bodyPr/>
        <a:lstStyle/>
        <a:p>
          <a:endParaRPr lang="en-US"/>
        </a:p>
      </dgm:t>
    </dgm:pt>
    <dgm:pt modelId="{66FEE7F7-4CFB-4CC5-A060-76421618C918}" type="pres">
      <dgm:prSet presAssocID="{658FD1CC-D9CB-43A2-A6A9-74496B42E985}" presName="hierChild5" presStyleCnt="0"/>
      <dgm:spPr/>
    </dgm:pt>
    <dgm:pt modelId="{86D53451-1B94-4BB4-9D4D-DD2C0E9B8292}" type="pres">
      <dgm:prSet presAssocID="{710B4AA9-313C-467E-865D-C56EEB2996F5}" presName="Name23" presStyleLbl="parChTrans1D4" presStyleIdx="9" presStyleCnt="44"/>
      <dgm:spPr/>
      <dgm:t>
        <a:bodyPr/>
        <a:lstStyle/>
        <a:p>
          <a:endParaRPr lang="en-US"/>
        </a:p>
      </dgm:t>
    </dgm:pt>
    <dgm:pt modelId="{24AD8C1C-B5F5-4E43-BB87-B68F06402591}" type="pres">
      <dgm:prSet presAssocID="{EBFF27C5-639B-4327-A274-F114C7696F13}" presName="hierRoot4" presStyleCnt="0"/>
      <dgm:spPr/>
    </dgm:pt>
    <dgm:pt modelId="{A614DA1B-941D-469B-BE86-24CFE783921F}" type="pres">
      <dgm:prSet presAssocID="{EBFF27C5-639B-4327-A274-F114C7696F13}" presName="composite4" presStyleCnt="0"/>
      <dgm:spPr/>
    </dgm:pt>
    <dgm:pt modelId="{DDB6E630-9208-4267-B618-0AD533A4F935}" type="pres">
      <dgm:prSet presAssocID="{EBFF27C5-639B-4327-A274-F114C7696F13}" presName="background4" presStyleLbl="asst1" presStyleIdx="13" presStyleCnt="49"/>
      <dgm:spPr/>
    </dgm:pt>
    <dgm:pt modelId="{B925AEEF-795A-4895-98D3-1D0FC15AF3D0}" type="pres">
      <dgm:prSet presAssocID="{EBFF27C5-639B-4327-A274-F114C7696F13}" presName="text4" presStyleLbl="fgAcc4" presStyleIdx="9" presStyleCnt="44">
        <dgm:presLayoutVars>
          <dgm:chPref val="3"/>
        </dgm:presLayoutVars>
      </dgm:prSet>
      <dgm:spPr/>
      <dgm:t>
        <a:bodyPr/>
        <a:lstStyle/>
        <a:p>
          <a:endParaRPr lang="en-US"/>
        </a:p>
      </dgm:t>
    </dgm:pt>
    <dgm:pt modelId="{BA09F720-A83B-4722-BB55-DC2F44830B98}" type="pres">
      <dgm:prSet presAssocID="{EBFF27C5-639B-4327-A274-F114C7696F13}" presName="hierChild5" presStyleCnt="0"/>
      <dgm:spPr/>
    </dgm:pt>
    <dgm:pt modelId="{3CFC6C32-A8EF-450E-BB04-02347D9C4663}" type="pres">
      <dgm:prSet presAssocID="{655DED05-5987-40DA-A40A-05BC74100FFF}" presName="Name23" presStyleLbl="parChTrans1D4" presStyleIdx="10" presStyleCnt="44"/>
      <dgm:spPr/>
      <dgm:t>
        <a:bodyPr/>
        <a:lstStyle/>
        <a:p>
          <a:endParaRPr lang="en-US"/>
        </a:p>
      </dgm:t>
    </dgm:pt>
    <dgm:pt modelId="{70E2A740-C5EA-4E83-9ACE-698D65F2056F}" type="pres">
      <dgm:prSet presAssocID="{6BE0CFB2-270E-4011-BB16-84B720DEA7E6}" presName="hierRoot4" presStyleCnt="0"/>
      <dgm:spPr/>
    </dgm:pt>
    <dgm:pt modelId="{D5007F8F-C6A4-4973-AE58-B34FE78A7A13}" type="pres">
      <dgm:prSet presAssocID="{6BE0CFB2-270E-4011-BB16-84B720DEA7E6}" presName="composite4" presStyleCnt="0"/>
      <dgm:spPr/>
    </dgm:pt>
    <dgm:pt modelId="{11BAA268-E18A-474A-B926-CE0E24C5A63C}" type="pres">
      <dgm:prSet presAssocID="{6BE0CFB2-270E-4011-BB16-84B720DEA7E6}" presName="background4" presStyleLbl="asst1" presStyleIdx="14" presStyleCnt="49"/>
      <dgm:spPr>
        <a:solidFill>
          <a:schemeClr val="accent2">
            <a:lumMod val="75000"/>
          </a:schemeClr>
        </a:solidFill>
      </dgm:spPr>
    </dgm:pt>
    <dgm:pt modelId="{2DF43E90-E4F7-4EBA-A18E-197F181CEF9C}" type="pres">
      <dgm:prSet presAssocID="{6BE0CFB2-270E-4011-BB16-84B720DEA7E6}" presName="text4" presStyleLbl="fgAcc4" presStyleIdx="10" presStyleCnt="44" custLinFactNeighborY="-4834">
        <dgm:presLayoutVars>
          <dgm:chPref val="3"/>
        </dgm:presLayoutVars>
      </dgm:prSet>
      <dgm:spPr/>
      <dgm:t>
        <a:bodyPr/>
        <a:lstStyle/>
        <a:p>
          <a:endParaRPr lang="en-US"/>
        </a:p>
      </dgm:t>
    </dgm:pt>
    <dgm:pt modelId="{F5CA565E-46BA-4090-967A-4AA467073527}" type="pres">
      <dgm:prSet presAssocID="{6BE0CFB2-270E-4011-BB16-84B720DEA7E6}" presName="hierChild5" presStyleCnt="0"/>
      <dgm:spPr/>
    </dgm:pt>
    <dgm:pt modelId="{42A3A169-5F0B-4FD3-94CD-E629C134F3C2}" type="pres">
      <dgm:prSet presAssocID="{6D88434E-D4AF-4D29-AC65-A560F1E063A7}" presName="Name23" presStyleLbl="parChTrans1D4" presStyleIdx="11" presStyleCnt="44"/>
      <dgm:spPr/>
      <dgm:t>
        <a:bodyPr/>
        <a:lstStyle/>
        <a:p>
          <a:endParaRPr lang="en-US"/>
        </a:p>
      </dgm:t>
    </dgm:pt>
    <dgm:pt modelId="{F472A990-A7B4-47A2-A092-C1C221EEE120}" type="pres">
      <dgm:prSet presAssocID="{AE14D3E3-9164-4E66-AADB-3455C307B75D}" presName="hierRoot4" presStyleCnt="0"/>
      <dgm:spPr/>
    </dgm:pt>
    <dgm:pt modelId="{5D97FCB7-272B-4892-AFC2-74EA334AB9DA}" type="pres">
      <dgm:prSet presAssocID="{AE14D3E3-9164-4E66-AADB-3455C307B75D}" presName="composite4" presStyleCnt="0"/>
      <dgm:spPr/>
    </dgm:pt>
    <dgm:pt modelId="{479C25E2-ACA5-4C83-B65D-39E6950B9664}" type="pres">
      <dgm:prSet presAssocID="{AE14D3E3-9164-4E66-AADB-3455C307B75D}" presName="background4" presStyleLbl="asst1" presStyleIdx="15" presStyleCnt="49"/>
      <dgm:spPr/>
    </dgm:pt>
    <dgm:pt modelId="{3F701CC1-E672-4E61-8FD9-914ADCCF8B39}" type="pres">
      <dgm:prSet presAssocID="{AE14D3E3-9164-4E66-AADB-3455C307B75D}" presName="text4" presStyleLbl="fgAcc4" presStyleIdx="11" presStyleCnt="44">
        <dgm:presLayoutVars>
          <dgm:chPref val="3"/>
        </dgm:presLayoutVars>
      </dgm:prSet>
      <dgm:spPr/>
      <dgm:t>
        <a:bodyPr/>
        <a:lstStyle/>
        <a:p>
          <a:endParaRPr lang="en-US"/>
        </a:p>
      </dgm:t>
    </dgm:pt>
    <dgm:pt modelId="{53CB3BD3-A7F8-4DF1-AC43-7F225236E375}" type="pres">
      <dgm:prSet presAssocID="{AE14D3E3-9164-4E66-AADB-3455C307B75D}" presName="hierChild5" presStyleCnt="0"/>
      <dgm:spPr/>
    </dgm:pt>
    <dgm:pt modelId="{5E6D4BCC-982B-4926-9557-85DDB8AF31A5}" type="pres">
      <dgm:prSet presAssocID="{3E93B16D-261E-475E-BB25-B76E75CF87CF}" presName="Name23" presStyleLbl="parChTrans1D4" presStyleIdx="12" presStyleCnt="44"/>
      <dgm:spPr/>
      <dgm:t>
        <a:bodyPr/>
        <a:lstStyle/>
        <a:p>
          <a:endParaRPr lang="en-US"/>
        </a:p>
      </dgm:t>
    </dgm:pt>
    <dgm:pt modelId="{1517787B-BECB-4600-A35A-D061565E940C}" type="pres">
      <dgm:prSet presAssocID="{DBB612C1-618B-4E71-8FF3-39B90FEC4580}" presName="hierRoot4" presStyleCnt="0"/>
      <dgm:spPr/>
    </dgm:pt>
    <dgm:pt modelId="{F11DC4D8-3B92-45A8-B863-75E8EDCCD32D}" type="pres">
      <dgm:prSet presAssocID="{DBB612C1-618B-4E71-8FF3-39B90FEC4580}" presName="composite4" presStyleCnt="0"/>
      <dgm:spPr/>
    </dgm:pt>
    <dgm:pt modelId="{F6ECF213-7B3F-4A2D-B71A-01437EAC2378}" type="pres">
      <dgm:prSet presAssocID="{DBB612C1-618B-4E71-8FF3-39B90FEC4580}" presName="background4" presStyleLbl="asst1" presStyleIdx="16" presStyleCnt="49"/>
      <dgm:spPr/>
    </dgm:pt>
    <dgm:pt modelId="{FE946356-142B-4647-B537-1E36AFCF1120}" type="pres">
      <dgm:prSet presAssocID="{DBB612C1-618B-4E71-8FF3-39B90FEC4580}" presName="text4" presStyleLbl="fgAcc4" presStyleIdx="12" presStyleCnt="44">
        <dgm:presLayoutVars>
          <dgm:chPref val="3"/>
        </dgm:presLayoutVars>
      </dgm:prSet>
      <dgm:spPr/>
      <dgm:t>
        <a:bodyPr/>
        <a:lstStyle/>
        <a:p>
          <a:endParaRPr lang="en-US"/>
        </a:p>
      </dgm:t>
    </dgm:pt>
    <dgm:pt modelId="{C449F6EB-6A3F-4BEF-9CBA-E9B2A8353070}" type="pres">
      <dgm:prSet presAssocID="{DBB612C1-618B-4E71-8FF3-39B90FEC4580}" presName="hierChild5" presStyleCnt="0"/>
      <dgm:spPr/>
    </dgm:pt>
    <dgm:pt modelId="{C5F59308-183F-45F5-8506-D1B6BD66E8DA}" type="pres">
      <dgm:prSet presAssocID="{A11F79F1-4F7A-4110-AF2F-732B06EE3BF7}" presName="Name23" presStyleLbl="parChTrans1D4" presStyleIdx="13" presStyleCnt="44"/>
      <dgm:spPr/>
      <dgm:t>
        <a:bodyPr/>
        <a:lstStyle/>
        <a:p>
          <a:endParaRPr lang="en-US"/>
        </a:p>
      </dgm:t>
    </dgm:pt>
    <dgm:pt modelId="{77384B1D-76A7-486C-92AB-CD2E28EB4F3E}" type="pres">
      <dgm:prSet presAssocID="{070C86AD-4F73-4DA3-AE44-14B61948F62D}" presName="hierRoot4" presStyleCnt="0"/>
      <dgm:spPr/>
    </dgm:pt>
    <dgm:pt modelId="{6BA8D9F9-29D8-4398-B973-D6522EDF7AE9}" type="pres">
      <dgm:prSet presAssocID="{070C86AD-4F73-4DA3-AE44-14B61948F62D}" presName="composite4" presStyleCnt="0"/>
      <dgm:spPr/>
    </dgm:pt>
    <dgm:pt modelId="{3583428D-5F7F-42BC-A1AF-168D2918CA25}" type="pres">
      <dgm:prSet presAssocID="{070C86AD-4F73-4DA3-AE44-14B61948F62D}" presName="background4" presStyleLbl="asst1" presStyleIdx="17" presStyleCnt="49"/>
      <dgm:spPr/>
    </dgm:pt>
    <dgm:pt modelId="{B724B547-3B3B-4DFF-9CFE-58C4494BDB7C}" type="pres">
      <dgm:prSet presAssocID="{070C86AD-4F73-4DA3-AE44-14B61948F62D}" presName="text4" presStyleLbl="fgAcc4" presStyleIdx="13" presStyleCnt="44">
        <dgm:presLayoutVars>
          <dgm:chPref val="3"/>
        </dgm:presLayoutVars>
      </dgm:prSet>
      <dgm:spPr/>
      <dgm:t>
        <a:bodyPr/>
        <a:lstStyle/>
        <a:p>
          <a:endParaRPr lang="en-US"/>
        </a:p>
      </dgm:t>
    </dgm:pt>
    <dgm:pt modelId="{A90BBB99-A115-4F93-9043-281481A8773D}" type="pres">
      <dgm:prSet presAssocID="{070C86AD-4F73-4DA3-AE44-14B61948F62D}" presName="hierChild5" presStyleCnt="0"/>
      <dgm:spPr/>
    </dgm:pt>
    <dgm:pt modelId="{6BE42618-01DD-4C98-838E-893A5E552166}" type="pres">
      <dgm:prSet presAssocID="{C9E16296-04A4-436F-9483-51DAE72CB6AA}" presName="Name23" presStyleLbl="parChTrans1D4" presStyleIdx="14" presStyleCnt="44"/>
      <dgm:spPr/>
      <dgm:t>
        <a:bodyPr/>
        <a:lstStyle/>
        <a:p>
          <a:endParaRPr lang="en-US"/>
        </a:p>
      </dgm:t>
    </dgm:pt>
    <dgm:pt modelId="{48647FF6-F243-4AE2-933B-83DD9B54CAEC}" type="pres">
      <dgm:prSet presAssocID="{5F3AD08E-899A-4743-B2B0-100938256130}" presName="hierRoot4" presStyleCnt="0"/>
      <dgm:spPr/>
    </dgm:pt>
    <dgm:pt modelId="{0CF8A596-B607-4F45-9CE5-3FA94DC0DFAC}" type="pres">
      <dgm:prSet presAssocID="{5F3AD08E-899A-4743-B2B0-100938256130}" presName="composite4" presStyleCnt="0"/>
      <dgm:spPr/>
    </dgm:pt>
    <dgm:pt modelId="{4F469C3D-B8D8-4DFF-A198-9F154F445432}" type="pres">
      <dgm:prSet presAssocID="{5F3AD08E-899A-4743-B2B0-100938256130}" presName="background4" presStyleLbl="asst1" presStyleIdx="18" presStyleCnt="49"/>
      <dgm:spPr/>
    </dgm:pt>
    <dgm:pt modelId="{F7BC8B6A-8B06-4F5E-87D0-3D429EE3518E}" type="pres">
      <dgm:prSet presAssocID="{5F3AD08E-899A-4743-B2B0-100938256130}" presName="text4" presStyleLbl="fgAcc4" presStyleIdx="14" presStyleCnt="44">
        <dgm:presLayoutVars>
          <dgm:chPref val="3"/>
        </dgm:presLayoutVars>
      </dgm:prSet>
      <dgm:spPr/>
      <dgm:t>
        <a:bodyPr/>
        <a:lstStyle/>
        <a:p>
          <a:endParaRPr lang="en-US"/>
        </a:p>
      </dgm:t>
    </dgm:pt>
    <dgm:pt modelId="{A7AD90B7-B49B-4231-8A95-A41FE51E3576}" type="pres">
      <dgm:prSet presAssocID="{5F3AD08E-899A-4743-B2B0-100938256130}" presName="hierChild5" presStyleCnt="0"/>
      <dgm:spPr/>
    </dgm:pt>
    <dgm:pt modelId="{3BF5530D-CC60-4081-94A4-C6F731175833}" type="pres">
      <dgm:prSet presAssocID="{B2FA89C9-CEE6-48EB-9655-8A9D1BA111B6}" presName="Name23" presStyleLbl="parChTrans1D4" presStyleIdx="15" presStyleCnt="44"/>
      <dgm:spPr/>
      <dgm:t>
        <a:bodyPr/>
        <a:lstStyle/>
        <a:p>
          <a:endParaRPr lang="en-US"/>
        </a:p>
      </dgm:t>
    </dgm:pt>
    <dgm:pt modelId="{2578ADC9-7104-4A7C-95C3-DDC29C88E4AF}" type="pres">
      <dgm:prSet presAssocID="{5BFA65F8-F7B1-4869-A216-6B3CC8897F7E}" presName="hierRoot4" presStyleCnt="0"/>
      <dgm:spPr/>
    </dgm:pt>
    <dgm:pt modelId="{63082CA9-8D65-4902-9EBF-8A7A738E2C74}" type="pres">
      <dgm:prSet presAssocID="{5BFA65F8-F7B1-4869-A216-6B3CC8897F7E}" presName="composite4" presStyleCnt="0"/>
      <dgm:spPr/>
    </dgm:pt>
    <dgm:pt modelId="{0F98E9E9-210E-40FC-BB88-153025CAA559}" type="pres">
      <dgm:prSet presAssocID="{5BFA65F8-F7B1-4869-A216-6B3CC8897F7E}" presName="background4" presStyleLbl="asst1" presStyleIdx="19" presStyleCnt="49"/>
      <dgm:spPr/>
    </dgm:pt>
    <dgm:pt modelId="{81570F71-83F0-4948-AA50-2412F5176F66}" type="pres">
      <dgm:prSet presAssocID="{5BFA65F8-F7B1-4869-A216-6B3CC8897F7E}" presName="text4" presStyleLbl="fgAcc4" presStyleIdx="15" presStyleCnt="44">
        <dgm:presLayoutVars>
          <dgm:chPref val="3"/>
        </dgm:presLayoutVars>
      </dgm:prSet>
      <dgm:spPr/>
      <dgm:t>
        <a:bodyPr/>
        <a:lstStyle/>
        <a:p>
          <a:endParaRPr lang="en-US"/>
        </a:p>
      </dgm:t>
    </dgm:pt>
    <dgm:pt modelId="{B2170D3A-7022-4CEE-BF9A-55F6D2B89474}" type="pres">
      <dgm:prSet presAssocID="{5BFA65F8-F7B1-4869-A216-6B3CC8897F7E}" presName="hierChild5" presStyleCnt="0"/>
      <dgm:spPr/>
    </dgm:pt>
    <dgm:pt modelId="{A04C63FF-06F3-42AF-AA89-1513F114A41C}" type="pres">
      <dgm:prSet presAssocID="{11F49B66-4B28-4D06-965E-F5F25A7132F4}" presName="Name23" presStyleLbl="parChTrans1D4" presStyleIdx="16" presStyleCnt="44"/>
      <dgm:spPr/>
      <dgm:t>
        <a:bodyPr/>
        <a:lstStyle/>
        <a:p>
          <a:endParaRPr lang="en-US"/>
        </a:p>
      </dgm:t>
    </dgm:pt>
    <dgm:pt modelId="{565AAAD1-0F07-42FF-8995-6443776404B4}" type="pres">
      <dgm:prSet presAssocID="{74505A19-970F-497C-B967-C321AED08083}" presName="hierRoot4" presStyleCnt="0"/>
      <dgm:spPr/>
    </dgm:pt>
    <dgm:pt modelId="{517EBD42-B082-49A6-854B-B3221954D18F}" type="pres">
      <dgm:prSet presAssocID="{74505A19-970F-497C-B967-C321AED08083}" presName="composite4" presStyleCnt="0"/>
      <dgm:spPr/>
    </dgm:pt>
    <dgm:pt modelId="{27F29A51-4DBC-4F5B-9ED4-AC23EF29D34A}" type="pres">
      <dgm:prSet presAssocID="{74505A19-970F-497C-B967-C321AED08083}" presName="background4" presStyleLbl="asst1" presStyleIdx="20" presStyleCnt="49"/>
      <dgm:spPr/>
    </dgm:pt>
    <dgm:pt modelId="{8682BE62-E64A-4D88-A826-72C8E4033942}" type="pres">
      <dgm:prSet presAssocID="{74505A19-970F-497C-B967-C321AED08083}" presName="text4" presStyleLbl="fgAcc4" presStyleIdx="16" presStyleCnt="44">
        <dgm:presLayoutVars>
          <dgm:chPref val="3"/>
        </dgm:presLayoutVars>
      </dgm:prSet>
      <dgm:spPr/>
      <dgm:t>
        <a:bodyPr/>
        <a:lstStyle/>
        <a:p>
          <a:endParaRPr lang="en-US"/>
        </a:p>
      </dgm:t>
    </dgm:pt>
    <dgm:pt modelId="{ED0ECB4D-F9FD-4E51-BB11-9313857E2B2C}" type="pres">
      <dgm:prSet presAssocID="{74505A19-970F-497C-B967-C321AED08083}" presName="hierChild5" presStyleCnt="0"/>
      <dgm:spPr/>
    </dgm:pt>
    <dgm:pt modelId="{275D2956-AA0D-4947-BE11-A9AF43B4C0CE}" type="pres">
      <dgm:prSet presAssocID="{EC18AED2-F2CE-46EC-8F0A-DB07E5EAD2A4}" presName="Name23" presStyleLbl="parChTrans1D4" presStyleIdx="17" presStyleCnt="44"/>
      <dgm:spPr/>
      <dgm:t>
        <a:bodyPr/>
        <a:lstStyle/>
        <a:p>
          <a:endParaRPr lang="en-US"/>
        </a:p>
      </dgm:t>
    </dgm:pt>
    <dgm:pt modelId="{B72D6653-FB84-418A-8D37-72BBB42E2806}" type="pres">
      <dgm:prSet presAssocID="{76387BEC-9BCE-4B8B-A82B-99A0862098C6}" presName="hierRoot4" presStyleCnt="0"/>
      <dgm:spPr/>
    </dgm:pt>
    <dgm:pt modelId="{C9484643-8822-44EB-BBE6-303D5352B966}" type="pres">
      <dgm:prSet presAssocID="{76387BEC-9BCE-4B8B-A82B-99A0862098C6}" presName="composite4" presStyleCnt="0"/>
      <dgm:spPr/>
    </dgm:pt>
    <dgm:pt modelId="{D1B6119A-BEBB-4751-8645-933FDD32645B}" type="pres">
      <dgm:prSet presAssocID="{76387BEC-9BCE-4B8B-A82B-99A0862098C6}" presName="background4" presStyleLbl="asst1" presStyleIdx="21" presStyleCnt="49"/>
      <dgm:spPr/>
    </dgm:pt>
    <dgm:pt modelId="{8FA96435-F830-4603-AF92-B2709E402483}" type="pres">
      <dgm:prSet presAssocID="{76387BEC-9BCE-4B8B-A82B-99A0862098C6}" presName="text4" presStyleLbl="fgAcc4" presStyleIdx="17" presStyleCnt="44">
        <dgm:presLayoutVars>
          <dgm:chPref val="3"/>
        </dgm:presLayoutVars>
      </dgm:prSet>
      <dgm:spPr/>
      <dgm:t>
        <a:bodyPr/>
        <a:lstStyle/>
        <a:p>
          <a:endParaRPr lang="en-US"/>
        </a:p>
      </dgm:t>
    </dgm:pt>
    <dgm:pt modelId="{1D5784AD-E3CF-4615-AB72-0B4DC74EBE46}" type="pres">
      <dgm:prSet presAssocID="{76387BEC-9BCE-4B8B-A82B-99A0862098C6}" presName="hierChild5" presStyleCnt="0"/>
      <dgm:spPr/>
    </dgm:pt>
    <dgm:pt modelId="{BEFDD04C-176E-49D3-A0A5-3D4DFB40947D}" type="pres">
      <dgm:prSet presAssocID="{7A8675D0-051F-49AA-A0FB-0A0E16FC09F0}" presName="Name23" presStyleLbl="parChTrans1D4" presStyleIdx="18" presStyleCnt="44"/>
      <dgm:spPr/>
      <dgm:t>
        <a:bodyPr/>
        <a:lstStyle/>
        <a:p>
          <a:endParaRPr lang="en-US"/>
        </a:p>
      </dgm:t>
    </dgm:pt>
    <dgm:pt modelId="{75BAF354-9B65-4FB2-BAA7-ADD815B8D945}" type="pres">
      <dgm:prSet presAssocID="{F9306202-A8ED-4BBF-863D-49BAB564A476}" presName="hierRoot4" presStyleCnt="0"/>
      <dgm:spPr/>
    </dgm:pt>
    <dgm:pt modelId="{9C864AA1-602C-4299-9FCB-AA729A935ECC}" type="pres">
      <dgm:prSet presAssocID="{F9306202-A8ED-4BBF-863D-49BAB564A476}" presName="composite4" presStyleCnt="0"/>
      <dgm:spPr/>
    </dgm:pt>
    <dgm:pt modelId="{D81AE5BE-866C-4989-BBDA-3215CDBBAD69}" type="pres">
      <dgm:prSet presAssocID="{F9306202-A8ED-4BBF-863D-49BAB564A476}" presName="background4" presStyleLbl="asst1" presStyleIdx="22" presStyleCnt="49"/>
      <dgm:spPr/>
    </dgm:pt>
    <dgm:pt modelId="{AF96B52D-3D60-41BF-933B-3646D270AA5C}" type="pres">
      <dgm:prSet presAssocID="{F9306202-A8ED-4BBF-863D-49BAB564A476}" presName="text4" presStyleLbl="fgAcc4" presStyleIdx="18" presStyleCnt="44">
        <dgm:presLayoutVars>
          <dgm:chPref val="3"/>
        </dgm:presLayoutVars>
      </dgm:prSet>
      <dgm:spPr/>
      <dgm:t>
        <a:bodyPr/>
        <a:lstStyle/>
        <a:p>
          <a:endParaRPr lang="en-US"/>
        </a:p>
      </dgm:t>
    </dgm:pt>
    <dgm:pt modelId="{39A17879-C0C5-4A13-B8E3-59B9C6C34B99}" type="pres">
      <dgm:prSet presAssocID="{F9306202-A8ED-4BBF-863D-49BAB564A476}" presName="hierChild5" presStyleCnt="0"/>
      <dgm:spPr/>
    </dgm:pt>
    <dgm:pt modelId="{DDC3FF62-8412-4253-B750-2417D93E7534}" type="pres">
      <dgm:prSet presAssocID="{CEE91F53-B04A-4DA4-A61B-0B607A855A2F}" presName="Name23" presStyleLbl="parChTrans1D4" presStyleIdx="19" presStyleCnt="44"/>
      <dgm:spPr/>
      <dgm:t>
        <a:bodyPr/>
        <a:lstStyle/>
        <a:p>
          <a:endParaRPr lang="en-US"/>
        </a:p>
      </dgm:t>
    </dgm:pt>
    <dgm:pt modelId="{8F468F78-54DD-4F33-AD76-CB0AF8A93D14}" type="pres">
      <dgm:prSet presAssocID="{98E95A01-074A-4FAB-86D4-FC64BF56AB5D}" presName="hierRoot4" presStyleCnt="0"/>
      <dgm:spPr/>
    </dgm:pt>
    <dgm:pt modelId="{308FD794-9E67-4CAD-B48E-17074C1564F3}" type="pres">
      <dgm:prSet presAssocID="{98E95A01-074A-4FAB-86D4-FC64BF56AB5D}" presName="composite4" presStyleCnt="0"/>
      <dgm:spPr/>
    </dgm:pt>
    <dgm:pt modelId="{C04410F6-EE98-4666-AD99-7CA9F6874B49}" type="pres">
      <dgm:prSet presAssocID="{98E95A01-074A-4FAB-86D4-FC64BF56AB5D}" presName="background4" presStyleLbl="asst1" presStyleIdx="23" presStyleCnt="49"/>
      <dgm:spPr/>
    </dgm:pt>
    <dgm:pt modelId="{AF82F6E4-94DF-4D2E-89C4-D4466A126EC4}" type="pres">
      <dgm:prSet presAssocID="{98E95A01-074A-4FAB-86D4-FC64BF56AB5D}" presName="text4" presStyleLbl="fgAcc4" presStyleIdx="19" presStyleCnt="44">
        <dgm:presLayoutVars>
          <dgm:chPref val="3"/>
        </dgm:presLayoutVars>
      </dgm:prSet>
      <dgm:spPr/>
      <dgm:t>
        <a:bodyPr/>
        <a:lstStyle/>
        <a:p>
          <a:endParaRPr lang="en-US"/>
        </a:p>
      </dgm:t>
    </dgm:pt>
    <dgm:pt modelId="{D19749AA-BEF0-4198-B234-3E3E8389D649}" type="pres">
      <dgm:prSet presAssocID="{98E95A01-074A-4FAB-86D4-FC64BF56AB5D}" presName="hierChild5" presStyleCnt="0"/>
      <dgm:spPr/>
    </dgm:pt>
    <dgm:pt modelId="{5A7ED4E2-8295-4A61-8AD0-1EAB6599652B}" type="pres">
      <dgm:prSet presAssocID="{905932B7-E814-4C2E-B90A-CC9CF10F2A57}" presName="Name23" presStyleLbl="parChTrans1D4" presStyleIdx="20" presStyleCnt="44"/>
      <dgm:spPr/>
      <dgm:t>
        <a:bodyPr/>
        <a:lstStyle/>
        <a:p>
          <a:endParaRPr lang="en-US"/>
        </a:p>
      </dgm:t>
    </dgm:pt>
    <dgm:pt modelId="{01E69EB4-5A65-4C35-A44B-83FA3A6D6B0E}" type="pres">
      <dgm:prSet presAssocID="{BBA21FA5-0C02-4954-B1CE-7DCEA429B681}" presName="hierRoot4" presStyleCnt="0"/>
      <dgm:spPr/>
    </dgm:pt>
    <dgm:pt modelId="{32CF6AF0-737B-4633-AB63-782621C06E7E}" type="pres">
      <dgm:prSet presAssocID="{BBA21FA5-0C02-4954-B1CE-7DCEA429B681}" presName="composite4" presStyleCnt="0"/>
      <dgm:spPr/>
    </dgm:pt>
    <dgm:pt modelId="{5E06E0AC-61ED-4FD8-9755-C28EDAA85887}" type="pres">
      <dgm:prSet presAssocID="{BBA21FA5-0C02-4954-B1CE-7DCEA429B681}" presName="background4" presStyleLbl="asst1" presStyleIdx="24" presStyleCnt="49"/>
      <dgm:spPr/>
    </dgm:pt>
    <dgm:pt modelId="{074369B2-2170-4CC1-A4E1-A807C11028BC}" type="pres">
      <dgm:prSet presAssocID="{BBA21FA5-0C02-4954-B1CE-7DCEA429B681}" presName="text4" presStyleLbl="fgAcc4" presStyleIdx="20" presStyleCnt="44">
        <dgm:presLayoutVars>
          <dgm:chPref val="3"/>
        </dgm:presLayoutVars>
      </dgm:prSet>
      <dgm:spPr/>
      <dgm:t>
        <a:bodyPr/>
        <a:lstStyle/>
        <a:p>
          <a:endParaRPr lang="en-US"/>
        </a:p>
      </dgm:t>
    </dgm:pt>
    <dgm:pt modelId="{08F30F17-891B-4F7C-929E-8FCEB44B7F6B}" type="pres">
      <dgm:prSet presAssocID="{BBA21FA5-0C02-4954-B1CE-7DCEA429B681}" presName="hierChild5" presStyleCnt="0"/>
      <dgm:spPr/>
    </dgm:pt>
    <dgm:pt modelId="{25525D4A-658A-41BF-B6A8-AC4C6895ADD3}" type="pres">
      <dgm:prSet presAssocID="{739D798E-FED3-429F-BCFF-9778933F63C9}" presName="Name23" presStyleLbl="parChTrans1D4" presStyleIdx="21" presStyleCnt="44"/>
      <dgm:spPr/>
      <dgm:t>
        <a:bodyPr/>
        <a:lstStyle/>
        <a:p>
          <a:endParaRPr lang="en-US"/>
        </a:p>
      </dgm:t>
    </dgm:pt>
    <dgm:pt modelId="{7E1D13A3-6B80-452C-9C59-1E80CCAFAB0B}" type="pres">
      <dgm:prSet presAssocID="{587E46AA-80EA-4A58-A087-0E1DC5CE7828}" presName="hierRoot4" presStyleCnt="0"/>
      <dgm:spPr/>
    </dgm:pt>
    <dgm:pt modelId="{9DE7A607-E9E8-4EC7-BFEF-5324E50F705D}" type="pres">
      <dgm:prSet presAssocID="{587E46AA-80EA-4A58-A087-0E1DC5CE7828}" presName="composite4" presStyleCnt="0"/>
      <dgm:spPr/>
    </dgm:pt>
    <dgm:pt modelId="{23D01DA6-A31F-4777-9CCE-D805BE8726FE}" type="pres">
      <dgm:prSet presAssocID="{587E46AA-80EA-4A58-A087-0E1DC5CE7828}" presName="background4" presStyleLbl="asst1" presStyleIdx="25" presStyleCnt="49"/>
      <dgm:spPr/>
    </dgm:pt>
    <dgm:pt modelId="{4BBF6CC7-9C0C-4CD5-83D7-5E73EE220B84}" type="pres">
      <dgm:prSet presAssocID="{587E46AA-80EA-4A58-A087-0E1DC5CE7828}" presName="text4" presStyleLbl="fgAcc4" presStyleIdx="21" presStyleCnt="44">
        <dgm:presLayoutVars>
          <dgm:chPref val="3"/>
        </dgm:presLayoutVars>
      </dgm:prSet>
      <dgm:spPr/>
      <dgm:t>
        <a:bodyPr/>
        <a:lstStyle/>
        <a:p>
          <a:endParaRPr lang="en-US"/>
        </a:p>
      </dgm:t>
    </dgm:pt>
    <dgm:pt modelId="{4886DE95-0002-47F6-80FE-380F3CBC9B54}" type="pres">
      <dgm:prSet presAssocID="{587E46AA-80EA-4A58-A087-0E1DC5CE7828}" presName="hierChild5" presStyleCnt="0"/>
      <dgm:spPr/>
    </dgm:pt>
    <dgm:pt modelId="{DD4F5193-1B61-4E47-B760-B8018C52D2CF}" type="pres">
      <dgm:prSet presAssocID="{6B68F741-94F0-44BD-B8F5-1414422BE12A}" presName="Name23" presStyleLbl="parChTrans1D4" presStyleIdx="22" presStyleCnt="44"/>
      <dgm:spPr/>
      <dgm:t>
        <a:bodyPr/>
        <a:lstStyle/>
        <a:p>
          <a:endParaRPr lang="en-US"/>
        </a:p>
      </dgm:t>
    </dgm:pt>
    <dgm:pt modelId="{4F98AA89-BEA6-4A9C-AFE6-755F5B473741}" type="pres">
      <dgm:prSet presAssocID="{C4365F7D-2D86-4D89-B6AB-0E45079090B8}" presName="hierRoot4" presStyleCnt="0"/>
      <dgm:spPr/>
    </dgm:pt>
    <dgm:pt modelId="{C4794557-D4D5-425D-951C-E20CCB96A71E}" type="pres">
      <dgm:prSet presAssocID="{C4365F7D-2D86-4D89-B6AB-0E45079090B8}" presName="composite4" presStyleCnt="0"/>
      <dgm:spPr/>
    </dgm:pt>
    <dgm:pt modelId="{F30A9AB5-95D6-40D3-B099-83F487C42544}" type="pres">
      <dgm:prSet presAssocID="{C4365F7D-2D86-4D89-B6AB-0E45079090B8}" presName="background4" presStyleLbl="asst1" presStyleIdx="26" presStyleCnt="49"/>
      <dgm:spPr/>
    </dgm:pt>
    <dgm:pt modelId="{8D54666A-EA4D-4E93-ACBB-E9C6701986B7}" type="pres">
      <dgm:prSet presAssocID="{C4365F7D-2D86-4D89-B6AB-0E45079090B8}" presName="text4" presStyleLbl="fgAcc4" presStyleIdx="22" presStyleCnt="44">
        <dgm:presLayoutVars>
          <dgm:chPref val="3"/>
        </dgm:presLayoutVars>
      </dgm:prSet>
      <dgm:spPr/>
      <dgm:t>
        <a:bodyPr/>
        <a:lstStyle/>
        <a:p>
          <a:endParaRPr lang="en-US"/>
        </a:p>
      </dgm:t>
    </dgm:pt>
    <dgm:pt modelId="{F8F93AAD-EE0E-41F9-8E9A-90247FF9EB99}" type="pres">
      <dgm:prSet presAssocID="{C4365F7D-2D86-4D89-B6AB-0E45079090B8}" presName="hierChild5" presStyleCnt="0"/>
      <dgm:spPr/>
    </dgm:pt>
    <dgm:pt modelId="{A9819D27-D6E5-483A-A34F-D8FD4842E4BF}" type="pres">
      <dgm:prSet presAssocID="{FB5EBAD8-2930-4F8A-8BD6-72418627F587}" presName="Name23" presStyleLbl="parChTrans1D4" presStyleIdx="23" presStyleCnt="44"/>
      <dgm:spPr/>
      <dgm:t>
        <a:bodyPr/>
        <a:lstStyle/>
        <a:p>
          <a:endParaRPr lang="en-US"/>
        </a:p>
      </dgm:t>
    </dgm:pt>
    <dgm:pt modelId="{6076DE27-587C-4D13-9D03-4FD9345664D3}" type="pres">
      <dgm:prSet presAssocID="{4F7B9E9B-3354-4C27-95F4-82ED3D26749F}" presName="hierRoot4" presStyleCnt="0"/>
      <dgm:spPr/>
    </dgm:pt>
    <dgm:pt modelId="{959952DF-9F94-4606-B5A9-32A5675D230A}" type="pres">
      <dgm:prSet presAssocID="{4F7B9E9B-3354-4C27-95F4-82ED3D26749F}" presName="composite4" presStyleCnt="0"/>
      <dgm:spPr/>
    </dgm:pt>
    <dgm:pt modelId="{40EB6CE1-1950-4CE3-97B8-D30FBDEC49F2}" type="pres">
      <dgm:prSet presAssocID="{4F7B9E9B-3354-4C27-95F4-82ED3D26749F}" presName="background4" presStyleLbl="asst1" presStyleIdx="27" presStyleCnt="49"/>
      <dgm:spPr/>
    </dgm:pt>
    <dgm:pt modelId="{4B5E9142-E8F5-435C-B4AD-55022FA9B000}" type="pres">
      <dgm:prSet presAssocID="{4F7B9E9B-3354-4C27-95F4-82ED3D26749F}" presName="text4" presStyleLbl="fgAcc4" presStyleIdx="23" presStyleCnt="44">
        <dgm:presLayoutVars>
          <dgm:chPref val="3"/>
        </dgm:presLayoutVars>
      </dgm:prSet>
      <dgm:spPr/>
      <dgm:t>
        <a:bodyPr/>
        <a:lstStyle/>
        <a:p>
          <a:endParaRPr lang="en-US"/>
        </a:p>
      </dgm:t>
    </dgm:pt>
    <dgm:pt modelId="{7E7487BC-E5AA-4934-839C-B0EBC71C1183}" type="pres">
      <dgm:prSet presAssocID="{4F7B9E9B-3354-4C27-95F4-82ED3D26749F}" presName="hierChild5" presStyleCnt="0"/>
      <dgm:spPr/>
    </dgm:pt>
    <dgm:pt modelId="{A408BB56-B223-43CC-A97C-B696A7D31B54}" type="pres">
      <dgm:prSet presAssocID="{BE99A3AA-9395-42AA-ACDD-1F4CAF3786EB}" presName="Name23" presStyleLbl="parChTrans1D4" presStyleIdx="24" presStyleCnt="44"/>
      <dgm:spPr/>
      <dgm:t>
        <a:bodyPr/>
        <a:lstStyle/>
        <a:p>
          <a:endParaRPr lang="en-US"/>
        </a:p>
      </dgm:t>
    </dgm:pt>
    <dgm:pt modelId="{75617984-B3F7-4DC4-AD8D-970DF30D50DC}" type="pres">
      <dgm:prSet presAssocID="{1C42669E-7975-45A3-B10D-4B61361A86DA}" presName="hierRoot4" presStyleCnt="0"/>
      <dgm:spPr/>
    </dgm:pt>
    <dgm:pt modelId="{544076BF-A2B9-4110-9119-DBBA6374BB77}" type="pres">
      <dgm:prSet presAssocID="{1C42669E-7975-45A3-B10D-4B61361A86DA}" presName="composite4" presStyleCnt="0"/>
      <dgm:spPr/>
    </dgm:pt>
    <dgm:pt modelId="{305A8AD9-1767-4FEA-9A3E-4057D6D7BA08}" type="pres">
      <dgm:prSet presAssocID="{1C42669E-7975-45A3-B10D-4B61361A86DA}" presName="background4" presStyleLbl="asst1" presStyleIdx="28" presStyleCnt="49"/>
      <dgm:spPr/>
    </dgm:pt>
    <dgm:pt modelId="{17E46258-01B4-48EF-8015-59BEBC477C14}" type="pres">
      <dgm:prSet presAssocID="{1C42669E-7975-45A3-B10D-4B61361A86DA}" presName="text4" presStyleLbl="fgAcc4" presStyleIdx="24" presStyleCnt="44">
        <dgm:presLayoutVars>
          <dgm:chPref val="3"/>
        </dgm:presLayoutVars>
      </dgm:prSet>
      <dgm:spPr/>
      <dgm:t>
        <a:bodyPr/>
        <a:lstStyle/>
        <a:p>
          <a:endParaRPr lang="en-US"/>
        </a:p>
      </dgm:t>
    </dgm:pt>
    <dgm:pt modelId="{4E0C1E7D-0FED-44DA-8D04-F3A208D32AC8}" type="pres">
      <dgm:prSet presAssocID="{1C42669E-7975-45A3-B10D-4B61361A86DA}" presName="hierChild5" presStyleCnt="0"/>
      <dgm:spPr/>
    </dgm:pt>
    <dgm:pt modelId="{54471315-9DC6-4CCB-A814-F7113E6204CD}" type="pres">
      <dgm:prSet presAssocID="{188A101B-AC12-4F85-8AD9-52FDEB2FA5C2}" presName="Name23" presStyleLbl="parChTrans1D4" presStyleIdx="25" presStyleCnt="44"/>
      <dgm:spPr/>
      <dgm:t>
        <a:bodyPr/>
        <a:lstStyle/>
        <a:p>
          <a:endParaRPr lang="en-US"/>
        </a:p>
      </dgm:t>
    </dgm:pt>
    <dgm:pt modelId="{DC8E2088-EDE4-414D-88BB-DE985F33533F}" type="pres">
      <dgm:prSet presAssocID="{6082C06F-DEF9-467E-81B0-61E095E10D28}" presName="hierRoot4" presStyleCnt="0"/>
      <dgm:spPr/>
    </dgm:pt>
    <dgm:pt modelId="{9D57DD44-2E63-440D-97F4-1A4A5032C97C}" type="pres">
      <dgm:prSet presAssocID="{6082C06F-DEF9-467E-81B0-61E095E10D28}" presName="composite4" presStyleCnt="0"/>
      <dgm:spPr/>
    </dgm:pt>
    <dgm:pt modelId="{48985AAF-F3D9-4ABA-9E39-80867BC3859C}" type="pres">
      <dgm:prSet presAssocID="{6082C06F-DEF9-467E-81B0-61E095E10D28}" presName="background4" presStyleLbl="asst1" presStyleIdx="29" presStyleCnt="49"/>
      <dgm:spPr/>
    </dgm:pt>
    <dgm:pt modelId="{59999044-CAE3-4C8F-B8CA-DD6855D15B4A}" type="pres">
      <dgm:prSet presAssocID="{6082C06F-DEF9-467E-81B0-61E095E10D28}" presName="text4" presStyleLbl="fgAcc4" presStyleIdx="25" presStyleCnt="44">
        <dgm:presLayoutVars>
          <dgm:chPref val="3"/>
        </dgm:presLayoutVars>
      </dgm:prSet>
      <dgm:spPr/>
      <dgm:t>
        <a:bodyPr/>
        <a:lstStyle/>
        <a:p>
          <a:endParaRPr lang="en-US"/>
        </a:p>
      </dgm:t>
    </dgm:pt>
    <dgm:pt modelId="{7DB71AD7-F00F-44F3-A562-511B7257D8DB}" type="pres">
      <dgm:prSet presAssocID="{6082C06F-DEF9-467E-81B0-61E095E10D28}" presName="hierChild5" presStyleCnt="0"/>
      <dgm:spPr/>
    </dgm:pt>
    <dgm:pt modelId="{3E115474-9398-4179-A9EB-4598DCAE4E79}" type="pres">
      <dgm:prSet presAssocID="{DFD031C9-8DF5-4120-989F-F88C5122DDF3}" presName="Name23" presStyleLbl="parChTrans1D4" presStyleIdx="26" presStyleCnt="44"/>
      <dgm:spPr/>
      <dgm:t>
        <a:bodyPr/>
        <a:lstStyle/>
        <a:p>
          <a:endParaRPr lang="en-US"/>
        </a:p>
      </dgm:t>
    </dgm:pt>
    <dgm:pt modelId="{3EA3238C-9D26-40D2-995B-0EAEDA8A1916}" type="pres">
      <dgm:prSet presAssocID="{3E772EBC-9442-4767-A17B-E6AC9DD57AB5}" presName="hierRoot4" presStyleCnt="0"/>
      <dgm:spPr/>
    </dgm:pt>
    <dgm:pt modelId="{5A313ED8-BB1D-420B-B2AF-756C016270E1}" type="pres">
      <dgm:prSet presAssocID="{3E772EBC-9442-4767-A17B-E6AC9DD57AB5}" presName="composite4" presStyleCnt="0"/>
      <dgm:spPr/>
    </dgm:pt>
    <dgm:pt modelId="{BED3A948-A8DE-4BBA-A5A9-C71C334A25B3}" type="pres">
      <dgm:prSet presAssocID="{3E772EBC-9442-4767-A17B-E6AC9DD57AB5}" presName="background4" presStyleLbl="asst1" presStyleIdx="30" presStyleCnt="49"/>
      <dgm:spPr/>
    </dgm:pt>
    <dgm:pt modelId="{B5CFEE7C-25EE-44FF-93EC-EEDE1B9FDB72}" type="pres">
      <dgm:prSet presAssocID="{3E772EBC-9442-4767-A17B-E6AC9DD57AB5}" presName="text4" presStyleLbl="fgAcc4" presStyleIdx="26" presStyleCnt="44">
        <dgm:presLayoutVars>
          <dgm:chPref val="3"/>
        </dgm:presLayoutVars>
      </dgm:prSet>
      <dgm:spPr/>
      <dgm:t>
        <a:bodyPr/>
        <a:lstStyle/>
        <a:p>
          <a:endParaRPr lang="en-US"/>
        </a:p>
      </dgm:t>
    </dgm:pt>
    <dgm:pt modelId="{3361190F-041A-4618-84BD-BABBF5EBC94B}" type="pres">
      <dgm:prSet presAssocID="{3E772EBC-9442-4767-A17B-E6AC9DD57AB5}" presName="hierChild5" presStyleCnt="0"/>
      <dgm:spPr/>
    </dgm:pt>
    <dgm:pt modelId="{D96DB309-3F39-4C57-8773-55D61AF031AD}" type="pres">
      <dgm:prSet presAssocID="{4D7A3C95-293F-4AC9-AB7F-126AB94FC630}" presName="Name23" presStyleLbl="parChTrans1D4" presStyleIdx="27" presStyleCnt="44"/>
      <dgm:spPr/>
      <dgm:t>
        <a:bodyPr/>
        <a:lstStyle/>
        <a:p>
          <a:endParaRPr lang="en-US"/>
        </a:p>
      </dgm:t>
    </dgm:pt>
    <dgm:pt modelId="{C1B9F650-1319-4087-9F5D-E91756FAACBF}" type="pres">
      <dgm:prSet presAssocID="{E7C88905-E629-4A6D-9965-556331C2473A}" presName="hierRoot4" presStyleCnt="0"/>
      <dgm:spPr/>
    </dgm:pt>
    <dgm:pt modelId="{2C318E53-8207-4DAB-9465-022BD674100C}" type="pres">
      <dgm:prSet presAssocID="{E7C88905-E629-4A6D-9965-556331C2473A}" presName="composite4" presStyleCnt="0"/>
      <dgm:spPr/>
    </dgm:pt>
    <dgm:pt modelId="{39B0D3DE-4E2E-4530-B031-302944F38BC0}" type="pres">
      <dgm:prSet presAssocID="{E7C88905-E629-4A6D-9965-556331C2473A}" presName="background4" presStyleLbl="asst1" presStyleIdx="31" presStyleCnt="49"/>
      <dgm:spPr/>
    </dgm:pt>
    <dgm:pt modelId="{C8C2BC1E-B74C-4E36-BB16-436BB235A3B5}" type="pres">
      <dgm:prSet presAssocID="{E7C88905-E629-4A6D-9965-556331C2473A}" presName="text4" presStyleLbl="fgAcc4" presStyleIdx="27" presStyleCnt="44">
        <dgm:presLayoutVars>
          <dgm:chPref val="3"/>
        </dgm:presLayoutVars>
      </dgm:prSet>
      <dgm:spPr/>
      <dgm:t>
        <a:bodyPr/>
        <a:lstStyle/>
        <a:p>
          <a:endParaRPr lang="en-US"/>
        </a:p>
      </dgm:t>
    </dgm:pt>
    <dgm:pt modelId="{01F5EE37-09B0-472B-B382-34A0DDBA912C}" type="pres">
      <dgm:prSet presAssocID="{E7C88905-E629-4A6D-9965-556331C2473A}" presName="hierChild5" presStyleCnt="0"/>
      <dgm:spPr/>
    </dgm:pt>
    <dgm:pt modelId="{C7C97393-7939-45D1-BEDD-0B36EE63D6EB}" type="pres">
      <dgm:prSet presAssocID="{C250881C-55D9-42D4-ABD7-A06E04777EE3}" presName="Name23" presStyleLbl="parChTrans1D4" presStyleIdx="28" presStyleCnt="44"/>
      <dgm:spPr/>
      <dgm:t>
        <a:bodyPr/>
        <a:lstStyle/>
        <a:p>
          <a:endParaRPr lang="en-US"/>
        </a:p>
      </dgm:t>
    </dgm:pt>
    <dgm:pt modelId="{121FF6E7-CC14-4077-A800-BCEA12105B5B}" type="pres">
      <dgm:prSet presAssocID="{18804E9E-887A-472A-99D3-6F4FD75D8EE8}" presName="hierRoot4" presStyleCnt="0"/>
      <dgm:spPr/>
    </dgm:pt>
    <dgm:pt modelId="{4D46B087-0B68-4C5E-9877-9A11869A0BE9}" type="pres">
      <dgm:prSet presAssocID="{18804E9E-887A-472A-99D3-6F4FD75D8EE8}" presName="composite4" presStyleCnt="0"/>
      <dgm:spPr/>
    </dgm:pt>
    <dgm:pt modelId="{8E23BF06-2FEC-4D57-A1DD-FFE5F616FC8D}" type="pres">
      <dgm:prSet presAssocID="{18804E9E-887A-472A-99D3-6F4FD75D8EE8}" presName="background4" presStyleLbl="asst1" presStyleIdx="32" presStyleCnt="49"/>
      <dgm:spPr/>
    </dgm:pt>
    <dgm:pt modelId="{0FEDA25F-8239-4AB8-A2A1-622019131CE8}" type="pres">
      <dgm:prSet presAssocID="{18804E9E-887A-472A-99D3-6F4FD75D8EE8}" presName="text4" presStyleLbl="fgAcc4" presStyleIdx="28" presStyleCnt="44">
        <dgm:presLayoutVars>
          <dgm:chPref val="3"/>
        </dgm:presLayoutVars>
      </dgm:prSet>
      <dgm:spPr/>
      <dgm:t>
        <a:bodyPr/>
        <a:lstStyle/>
        <a:p>
          <a:endParaRPr lang="en-US"/>
        </a:p>
      </dgm:t>
    </dgm:pt>
    <dgm:pt modelId="{A33289B7-BEA1-4479-BADC-3A27829A0C17}" type="pres">
      <dgm:prSet presAssocID="{18804E9E-887A-472A-99D3-6F4FD75D8EE8}" presName="hierChild5" presStyleCnt="0"/>
      <dgm:spPr/>
    </dgm:pt>
    <dgm:pt modelId="{3092F564-106E-4F26-963A-3F1A364AAAFC}" type="pres">
      <dgm:prSet presAssocID="{112BBD29-B398-4FD5-B088-0D27EACDA8B6}" presName="Name23" presStyleLbl="parChTrans1D4" presStyleIdx="29" presStyleCnt="44"/>
      <dgm:spPr/>
      <dgm:t>
        <a:bodyPr/>
        <a:lstStyle/>
        <a:p>
          <a:endParaRPr lang="en-US"/>
        </a:p>
      </dgm:t>
    </dgm:pt>
    <dgm:pt modelId="{5FCC57C7-6296-4BFB-A86A-359BD998610D}" type="pres">
      <dgm:prSet presAssocID="{C7985A45-9E01-47A7-BC4E-D497103FDC79}" presName="hierRoot4" presStyleCnt="0"/>
      <dgm:spPr/>
    </dgm:pt>
    <dgm:pt modelId="{E99050B1-6494-482C-951F-5FF447A4C775}" type="pres">
      <dgm:prSet presAssocID="{C7985A45-9E01-47A7-BC4E-D497103FDC79}" presName="composite4" presStyleCnt="0"/>
      <dgm:spPr/>
    </dgm:pt>
    <dgm:pt modelId="{4F63AD95-6F24-4AF1-B3D0-CA16EFE7F196}" type="pres">
      <dgm:prSet presAssocID="{C7985A45-9E01-47A7-BC4E-D497103FDC79}" presName="background4" presStyleLbl="asst1" presStyleIdx="33" presStyleCnt="49"/>
      <dgm:spPr/>
    </dgm:pt>
    <dgm:pt modelId="{43BF63A2-0C3C-40D6-99B5-AA9E65E8852D}" type="pres">
      <dgm:prSet presAssocID="{C7985A45-9E01-47A7-BC4E-D497103FDC79}" presName="text4" presStyleLbl="fgAcc4" presStyleIdx="29" presStyleCnt="44">
        <dgm:presLayoutVars>
          <dgm:chPref val="3"/>
        </dgm:presLayoutVars>
      </dgm:prSet>
      <dgm:spPr/>
      <dgm:t>
        <a:bodyPr/>
        <a:lstStyle/>
        <a:p>
          <a:endParaRPr lang="en-US"/>
        </a:p>
      </dgm:t>
    </dgm:pt>
    <dgm:pt modelId="{D7F9D327-E7E1-4AAE-9C44-4BB98365517E}" type="pres">
      <dgm:prSet presAssocID="{C7985A45-9E01-47A7-BC4E-D497103FDC79}" presName="hierChild5" presStyleCnt="0"/>
      <dgm:spPr/>
    </dgm:pt>
    <dgm:pt modelId="{CB550E59-37F3-4CA0-AA7D-F0C40F5460CC}" type="pres">
      <dgm:prSet presAssocID="{3C4974C5-9581-40E7-9605-34B0319EEA3B}" presName="Name23" presStyleLbl="parChTrans1D4" presStyleIdx="30" presStyleCnt="44"/>
      <dgm:spPr/>
      <dgm:t>
        <a:bodyPr/>
        <a:lstStyle/>
        <a:p>
          <a:endParaRPr lang="en-US"/>
        </a:p>
      </dgm:t>
    </dgm:pt>
    <dgm:pt modelId="{59F0F027-CBD7-4101-9249-7BF8265B58A1}" type="pres">
      <dgm:prSet presAssocID="{2F54E752-4656-4030-BF19-1D06A50B25B4}" presName="hierRoot4" presStyleCnt="0"/>
      <dgm:spPr/>
    </dgm:pt>
    <dgm:pt modelId="{176F9974-FFE8-4A6F-9D5B-F0B0AB968A4F}" type="pres">
      <dgm:prSet presAssocID="{2F54E752-4656-4030-BF19-1D06A50B25B4}" presName="composite4" presStyleCnt="0"/>
      <dgm:spPr/>
    </dgm:pt>
    <dgm:pt modelId="{8280E876-1800-435C-9558-AA25FB95106D}" type="pres">
      <dgm:prSet presAssocID="{2F54E752-4656-4030-BF19-1D06A50B25B4}" presName="background4" presStyleLbl="asst1" presStyleIdx="34" presStyleCnt="49"/>
      <dgm:spPr/>
    </dgm:pt>
    <dgm:pt modelId="{4B5592BF-FF4A-452C-9FED-180CA0BBA41A}" type="pres">
      <dgm:prSet presAssocID="{2F54E752-4656-4030-BF19-1D06A50B25B4}" presName="text4" presStyleLbl="fgAcc4" presStyleIdx="30" presStyleCnt="44">
        <dgm:presLayoutVars>
          <dgm:chPref val="3"/>
        </dgm:presLayoutVars>
      </dgm:prSet>
      <dgm:spPr/>
      <dgm:t>
        <a:bodyPr/>
        <a:lstStyle/>
        <a:p>
          <a:endParaRPr lang="en-US"/>
        </a:p>
      </dgm:t>
    </dgm:pt>
    <dgm:pt modelId="{180C3DFC-E1DD-458B-B094-0AC1334A1ACF}" type="pres">
      <dgm:prSet presAssocID="{2F54E752-4656-4030-BF19-1D06A50B25B4}" presName="hierChild5" presStyleCnt="0"/>
      <dgm:spPr/>
    </dgm:pt>
    <dgm:pt modelId="{A58428AC-BA85-479F-AFBA-A95BDBF6AD06}" type="pres">
      <dgm:prSet presAssocID="{63469E58-2465-4ABC-B1F2-305ECA858FA1}" presName="Name23" presStyleLbl="parChTrans1D4" presStyleIdx="31" presStyleCnt="44"/>
      <dgm:spPr/>
      <dgm:t>
        <a:bodyPr/>
        <a:lstStyle/>
        <a:p>
          <a:endParaRPr lang="en-US"/>
        </a:p>
      </dgm:t>
    </dgm:pt>
    <dgm:pt modelId="{B3097D2B-E153-46AB-99EC-A60FAA4CE806}" type="pres">
      <dgm:prSet presAssocID="{0BF180C4-2500-4F89-90FA-A2641BA37AC8}" presName="hierRoot4" presStyleCnt="0"/>
      <dgm:spPr/>
    </dgm:pt>
    <dgm:pt modelId="{4D304694-FB41-4656-8DAE-CD7C9552B0A9}" type="pres">
      <dgm:prSet presAssocID="{0BF180C4-2500-4F89-90FA-A2641BA37AC8}" presName="composite4" presStyleCnt="0"/>
      <dgm:spPr/>
    </dgm:pt>
    <dgm:pt modelId="{D07741A6-7B98-431B-BDEF-A5CEFA79AFE1}" type="pres">
      <dgm:prSet presAssocID="{0BF180C4-2500-4F89-90FA-A2641BA37AC8}" presName="background4" presStyleLbl="asst1" presStyleIdx="35" presStyleCnt="49"/>
      <dgm:spPr/>
    </dgm:pt>
    <dgm:pt modelId="{F4A371A4-2BF0-41DF-8CBF-A4C65F63A509}" type="pres">
      <dgm:prSet presAssocID="{0BF180C4-2500-4F89-90FA-A2641BA37AC8}" presName="text4" presStyleLbl="fgAcc4" presStyleIdx="31" presStyleCnt="44">
        <dgm:presLayoutVars>
          <dgm:chPref val="3"/>
        </dgm:presLayoutVars>
      </dgm:prSet>
      <dgm:spPr/>
      <dgm:t>
        <a:bodyPr/>
        <a:lstStyle/>
        <a:p>
          <a:endParaRPr lang="en-US"/>
        </a:p>
      </dgm:t>
    </dgm:pt>
    <dgm:pt modelId="{03BAFE0A-8025-4816-B143-A5AC108E82AB}" type="pres">
      <dgm:prSet presAssocID="{0BF180C4-2500-4F89-90FA-A2641BA37AC8}" presName="hierChild5" presStyleCnt="0"/>
      <dgm:spPr/>
    </dgm:pt>
    <dgm:pt modelId="{00D749EF-293B-4B12-9B9F-2A0618580815}" type="pres">
      <dgm:prSet presAssocID="{AAAAAD9D-8967-42B2-A73F-2EBA44E06D03}" presName="Name23" presStyleLbl="parChTrans1D4" presStyleIdx="32" presStyleCnt="44"/>
      <dgm:spPr/>
      <dgm:t>
        <a:bodyPr/>
        <a:lstStyle/>
        <a:p>
          <a:endParaRPr lang="en-US"/>
        </a:p>
      </dgm:t>
    </dgm:pt>
    <dgm:pt modelId="{7811F017-7F55-4FE9-9533-F1638A6E3834}" type="pres">
      <dgm:prSet presAssocID="{A126DA98-7A18-40E4-BE4C-4595FCCA8D10}" presName="hierRoot4" presStyleCnt="0"/>
      <dgm:spPr/>
    </dgm:pt>
    <dgm:pt modelId="{52D2E3E1-77AC-480F-8424-1E3C0D46734E}" type="pres">
      <dgm:prSet presAssocID="{A126DA98-7A18-40E4-BE4C-4595FCCA8D10}" presName="composite4" presStyleCnt="0"/>
      <dgm:spPr/>
    </dgm:pt>
    <dgm:pt modelId="{3C4EDAEE-9875-4D55-94A7-A0E4A5939BCA}" type="pres">
      <dgm:prSet presAssocID="{A126DA98-7A18-40E4-BE4C-4595FCCA8D10}" presName="background4" presStyleLbl="asst1" presStyleIdx="36" presStyleCnt="49"/>
      <dgm:spPr/>
    </dgm:pt>
    <dgm:pt modelId="{C1D398DF-918A-4885-9242-5864E5C20027}" type="pres">
      <dgm:prSet presAssocID="{A126DA98-7A18-40E4-BE4C-4595FCCA8D10}" presName="text4" presStyleLbl="fgAcc4" presStyleIdx="32" presStyleCnt="44">
        <dgm:presLayoutVars>
          <dgm:chPref val="3"/>
        </dgm:presLayoutVars>
      </dgm:prSet>
      <dgm:spPr/>
      <dgm:t>
        <a:bodyPr/>
        <a:lstStyle/>
        <a:p>
          <a:endParaRPr lang="en-US"/>
        </a:p>
      </dgm:t>
    </dgm:pt>
    <dgm:pt modelId="{870E5562-533A-41B2-B909-2CB120FC41FE}" type="pres">
      <dgm:prSet presAssocID="{A126DA98-7A18-40E4-BE4C-4595FCCA8D10}" presName="hierChild5" presStyleCnt="0"/>
      <dgm:spPr/>
    </dgm:pt>
    <dgm:pt modelId="{E8B695AF-7E4F-42E9-82B8-68F87803C17B}" type="pres">
      <dgm:prSet presAssocID="{A6FBB461-0DD7-4D41-85B1-1326C2D3D5DA}" presName="Name23" presStyleLbl="parChTrans1D4" presStyleIdx="33" presStyleCnt="44"/>
      <dgm:spPr/>
      <dgm:t>
        <a:bodyPr/>
        <a:lstStyle/>
        <a:p>
          <a:endParaRPr lang="en-US"/>
        </a:p>
      </dgm:t>
    </dgm:pt>
    <dgm:pt modelId="{29061DDB-E559-4083-8919-D6A22F524462}" type="pres">
      <dgm:prSet presAssocID="{BFA0AD4E-D7B2-43AC-84CA-9F7F3654807B}" presName="hierRoot4" presStyleCnt="0"/>
      <dgm:spPr/>
    </dgm:pt>
    <dgm:pt modelId="{D94F74F3-7F03-45AD-AE32-1E9E8C62F4AE}" type="pres">
      <dgm:prSet presAssocID="{BFA0AD4E-D7B2-43AC-84CA-9F7F3654807B}" presName="composite4" presStyleCnt="0"/>
      <dgm:spPr/>
    </dgm:pt>
    <dgm:pt modelId="{0FDEEE3E-B54D-47ED-BD85-061937DD34AB}" type="pres">
      <dgm:prSet presAssocID="{BFA0AD4E-D7B2-43AC-84CA-9F7F3654807B}" presName="background4" presStyleLbl="asst1" presStyleIdx="37" presStyleCnt="49"/>
      <dgm:spPr/>
    </dgm:pt>
    <dgm:pt modelId="{EB67F834-B012-4CA5-BDF7-F9F266F6C50F}" type="pres">
      <dgm:prSet presAssocID="{BFA0AD4E-D7B2-43AC-84CA-9F7F3654807B}" presName="text4" presStyleLbl="fgAcc4" presStyleIdx="33" presStyleCnt="44">
        <dgm:presLayoutVars>
          <dgm:chPref val="3"/>
        </dgm:presLayoutVars>
      </dgm:prSet>
      <dgm:spPr/>
      <dgm:t>
        <a:bodyPr/>
        <a:lstStyle/>
        <a:p>
          <a:endParaRPr lang="en-US"/>
        </a:p>
      </dgm:t>
    </dgm:pt>
    <dgm:pt modelId="{689CE2F5-036D-4816-B0DD-3A1501F588DC}" type="pres">
      <dgm:prSet presAssocID="{BFA0AD4E-D7B2-43AC-84CA-9F7F3654807B}" presName="hierChild5" presStyleCnt="0"/>
      <dgm:spPr/>
    </dgm:pt>
    <dgm:pt modelId="{C1CE4CDE-446C-40EF-BBC0-6F2066D1AACC}" type="pres">
      <dgm:prSet presAssocID="{2487A679-A0F1-49D5-809C-A54BFE8A72EF}" presName="Name23" presStyleLbl="parChTrans1D4" presStyleIdx="34" presStyleCnt="44"/>
      <dgm:spPr/>
      <dgm:t>
        <a:bodyPr/>
        <a:lstStyle/>
        <a:p>
          <a:endParaRPr lang="en-US"/>
        </a:p>
      </dgm:t>
    </dgm:pt>
    <dgm:pt modelId="{BA28F390-43CC-470D-9507-999724AA74BD}" type="pres">
      <dgm:prSet presAssocID="{81040260-9048-4872-9A3C-99E51B5A8E8F}" presName="hierRoot4" presStyleCnt="0"/>
      <dgm:spPr/>
    </dgm:pt>
    <dgm:pt modelId="{08ABD1AE-2F8B-4018-91D3-A864F6A44673}" type="pres">
      <dgm:prSet presAssocID="{81040260-9048-4872-9A3C-99E51B5A8E8F}" presName="composite4" presStyleCnt="0"/>
      <dgm:spPr/>
    </dgm:pt>
    <dgm:pt modelId="{2C7B9ACC-AE23-401D-8657-6A540FEEE769}" type="pres">
      <dgm:prSet presAssocID="{81040260-9048-4872-9A3C-99E51B5A8E8F}" presName="background4" presStyleLbl="asst1" presStyleIdx="38" presStyleCnt="49"/>
      <dgm:spPr/>
    </dgm:pt>
    <dgm:pt modelId="{5A8E9E10-4D10-417B-8DA5-4368F2A46325}" type="pres">
      <dgm:prSet presAssocID="{81040260-9048-4872-9A3C-99E51B5A8E8F}" presName="text4" presStyleLbl="fgAcc4" presStyleIdx="34" presStyleCnt="44">
        <dgm:presLayoutVars>
          <dgm:chPref val="3"/>
        </dgm:presLayoutVars>
      </dgm:prSet>
      <dgm:spPr/>
      <dgm:t>
        <a:bodyPr/>
        <a:lstStyle/>
        <a:p>
          <a:endParaRPr lang="en-US"/>
        </a:p>
      </dgm:t>
    </dgm:pt>
    <dgm:pt modelId="{7B78A5B8-4FEE-4AE7-978D-5456643C85C7}" type="pres">
      <dgm:prSet presAssocID="{81040260-9048-4872-9A3C-99E51B5A8E8F}" presName="hierChild5" presStyleCnt="0"/>
      <dgm:spPr/>
    </dgm:pt>
    <dgm:pt modelId="{06614A8F-8BC8-40B5-A7A8-AC0B568DE8CB}" type="pres">
      <dgm:prSet presAssocID="{35FD0A6E-FEDF-466A-B99E-E0FCCA73AE5B}" presName="Name17" presStyleLbl="parChTrans1D3" presStyleIdx="4" presStyleCnt="5"/>
      <dgm:spPr/>
      <dgm:t>
        <a:bodyPr/>
        <a:lstStyle/>
        <a:p>
          <a:endParaRPr lang="en-US"/>
        </a:p>
      </dgm:t>
    </dgm:pt>
    <dgm:pt modelId="{57702F37-DC7A-41C8-B547-8EBA32EF50A8}" type="pres">
      <dgm:prSet presAssocID="{06818459-A115-4365-9E20-36A7F7F2930D}" presName="hierRoot3" presStyleCnt="0"/>
      <dgm:spPr/>
    </dgm:pt>
    <dgm:pt modelId="{CFC740FE-C002-4E9E-BECB-27FBF1592A9C}" type="pres">
      <dgm:prSet presAssocID="{06818459-A115-4365-9E20-36A7F7F2930D}" presName="composite3" presStyleCnt="0"/>
      <dgm:spPr/>
    </dgm:pt>
    <dgm:pt modelId="{90531BB9-340E-4C9A-BF1C-0CFF15EF5D55}" type="pres">
      <dgm:prSet presAssocID="{06818459-A115-4365-9E20-36A7F7F2930D}" presName="background3" presStyleLbl="asst1" presStyleIdx="39" presStyleCnt="49"/>
      <dgm:spPr/>
    </dgm:pt>
    <dgm:pt modelId="{950BD24E-C1BD-4259-A2A1-00EC39CF1F0E}" type="pres">
      <dgm:prSet presAssocID="{06818459-A115-4365-9E20-36A7F7F2930D}" presName="text3" presStyleLbl="fgAcc3" presStyleIdx="4" presStyleCnt="5" custScaleX="110047" custLinFactNeighborX="48693" custLinFactNeighborY="-1901">
        <dgm:presLayoutVars>
          <dgm:chPref val="3"/>
        </dgm:presLayoutVars>
      </dgm:prSet>
      <dgm:spPr/>
      <dgm:t>
        <a:bodyPr/>
        <a:lstStyle/>
        <a:p>
          <a:endParaRPr lang="en-US"/>
        </a:p>
      </dgm:t>
    </dgm:pt>
    <dgm:pt modelId="{1FCD3356-48E4-4C81-9B28-47D13E5E802A}" type="pres">
      <dgm:prSet presAssocID="{06818459-A115-4365-9E20-36A7F7F2930D}" presName="hierChild4" presStyleCnt="0"/>
      <dgm:spPr/>
    </dgm:pt>
    <dgm:pt modelId="{8BE8F15C-3882-4067-A1DA-EB5319846E53}" type="pres">
      <dgm:prSet presAssocID="{DCD376CC-DD8C-443C-B5BB-ECFA23806FDD}" presName="Name23" presStyleLbl="parChTrans1D4" presStyleIdx="35" presStyleCnt="44"/>
      <dgm:spPr/>
      <dgm:t>
        <a:bodyPr/>
        <a:lstStyle/>
        <a:p>
          <a:endParaRPr lang="en-US"/>
        </a:p>
      </dgm:t>
    </dgm:pt>
    <dgm:pt modelId="{9CBD1976-7715-4654-97BD-2934A52F31E8}" type="pres">
      <dgm:prSet presAssocID="{1F21F9F5-EAF5-4986-8E40-468B2A8C7EE5}" presName="hierRoot4" presStyleCnt="0"/>
      <dgm:spPr/>
    </dgm:pt>
    <dgm:pt modelId="{9EBC0895-8177-4066-A6CC-9FA24914FAB8}" type="pres">
      <dgm:prSet presAssocID="{1F21F9F5-EAF5-4986-8E40-468B2A8C7EE5}" presName="composite4" presStyleCnt="0"/>
      <dgm:spPr/>
    </dgm:pt>
    <dgm:pt modelId="{942866F7-4FD6-4A59-986F-EF530218AF3C}" type="pres">
      <dgm:prSet presAssocID="{1F21F9F5-EAF5-4986-8E40-468B2A8C7EE5}" presName="background4" presStyleLbl="asst1" presStyleIdx="40" presStyleCnt="49"/>
      <dgm:spPr/>
    </dgm:pt>
    <dgm:pt modelId="{8AF7223C-ADA2-4AB4-8B64-98D8C1598C85}" type="pres">
      <dgm:prSet presAssocID="{1F21F9F5-EAF5-4986-8E40-468B2A8C7EE5}" presName="text4" presStyleLbl="fgAcc4" presStyleIdx="35" presStyleCnt="44" custScaleX="98811" custLinFactNeighborX="54287" custLinFactNeighborY="-5343">
        <dgm:presLayoutVars>
          <dgm:chPref val="3"/>
        </dgm:presLayoutVars>
      </dgm:prSet>
      <dgm:spPr/>
      <dgm:t>
        <a:bodyPr/>
        <a:lstStyle/>
        <a:p>
          <a:endParaRPr lang="en-US"/>
        </a:p>
      </dgm:t>
    </dgm:pt>
    <dgm:pt modelId="{3043E3BB-CCC4-42B8-A3E8-A19A0AECE860}" type="pres">
      <dgm:prSet presAssocID="{1F21F9F5-EAF5-4986-8E40-468B2A8C7EE5}" presName="hierChild5" presStyleCnt="0"/>
      <dgm:spPr/>
    </dgm:pt>
    <dgm:pt modelId="{ADF6FA14-6F77-4D90-8D42-0658B2E8D12B}" type="pres">
      <dgm:prSet presAssocID="{D8F05BA9-91A0-417F-B3EB-A814C166E8E3}" presName="Name23" presStyleLbl="parChTrans1D4" presStyleIdx="36" presStyleCnt="44"/>
      <dgm:spPr/>
      <dgm:t>
        <a:bodyPr/>
        <a:lstStyle/>
        <a:p>
          <a:endParaRPr lang="en-US"/>
        </a:p>
      </dgm:t>
    </dgm:pt>
    <dgm:pt modelId="{A5FABEFA-0387-44AC-8BAE-DE42ABFFB703}" type="pres">
      <dgm:prSet presAssocID="{0C9B1853-427B-4F4C-9451-14819D98E935}" presName="hierRoot4" presStyleCnt="0"/>
      <dgm:spPr/>
    </dgm:pt>
    <dgm:pt modelId="{B03EB44F-A201-4BE6-A54C-BACCDCFD8F37}" type="pres">
      <dgm:prSet presAssocID="{0C9B1853-427B-4F4C-9451-14819D98E935}" presName="composite4" presStyleCnt="0"/>
      <dgm:spPr/>
    </dgm:pt>
    <dgm:pt modelId="{14C51248-BA77-495B-A209-D84588004288}" type="pres">
      <dgm:prSet presAssocID="{0C9B1853-427B-4F4C-9451-14819D98E935}" presName="background4" presStyleLbl="asst1" presStyleIdx="41" presStyleCnt="49"/>
      <dgm:spPr/>
    </dgm:pt>
    <dgm:pt modelId="{D41C03AE-97C6-4E0A-987F-15D08DA660A2}" type="pres">
      <dgm:prSet presAssocID="{0C9B1853-427B-4F4C-9451-14819D98E935}" presName="text4" presStyleLbl="fgAcc4" presStyleIdx="36" presStyleCnt="44" custLinFactNeighborX="57679" custLinFactNeighborY="-5343">
        <dgm:presLayoutVars>
          <dgm:chPref val="3"/>
        </dgm:presLayoutVars>
      </dgm:prSet>
      <dgm:spPr/>
      <dgm:t>
        <a:bodyPr/>
        <a:lstStyle/>
        <a:p>
          <a:endParaRPr lang="en-US"/>
        </a:p>
      </dgm:t>
    </dgm:pt>
    <dgm:pt modelId="{C3121D97-9068-4716-8A9E-3C1F34BA1250}" type="pres">
      <dgm:prSet presAssocID="{0C9B1853-427B-4F4C-9451-14819D98E935}" presName="hierChild5" presStyleCnt="0"/>
      <dgm:spPr/>
    </dgm:pt>
    <dgm:pt modelId="{2F5AEEB8-AB02-4435-8C78-75CFDB642BC1}" type="pres">
      <dgm:prSet presAssocID="{B28AB649-BD06-406F-978A-25773E602F32}" presName="Name23" presStyleLbl="parChTrans1D4" presStyleIdx="37" presStyleCnt="44"/>
      <dgm:spPr/>
      <dgm:t>
        <a:bodyPr/>
        <a:lstStyle/>
        <a:p>
          <a:endParaRPr lang="en-US"/>
        </a:p>
      </dgm:t>
    </dgm:pt>
    <dgm:pt modelId="{D1B42C3F-1A54-4E44-97CA-1F74A620EFD7}" type="pres">
      <dgm:prSet presAssocID="{9E75B1F6-C653-423E-BC13-58D224AA78CC}" presName="hierRoot4" presStyleCnt="0"/>
      <dgm:spPr/>
    </dgm:pt>
    <dgm:pt modelId="{BDFE3A0B-0F35-4F8B-9E8F-1F8F0E7F46D9}" type="pres">
      <dgm:prSet presAssocID="{9E75B1F6-C653-423E-BC13-58D224AA78CC}" presName="composite4" presStyleCnt="0"/>
      <dgm:spPr/>
    </dgm:pt>
    <dgm:pt modelId="{606FEF6C-31A9-4E1F-85BB-EA28CA20B21B}" type="pres">
      <dgm:prSet presAssocID="{9E75B1F6-C653-423E-BC13-58D224AA78CC}" presName="background4" presStyleLbl="asst1" presStyleIdx="42" presStyleCnt="49"/>
      <dgm:spPr/>
    </dgm:pt>
    <dgm:pt modelId="{7939DFEA-5659-4606-BD77-6E74964C5912}" type="pres">
      <dgm:prSet presAssocID="{9E75B1F6-C653-423E-BC13-58D224AA78CC}" presName="text4" presStyleLbl="fgAcc4" presStyleIdx="37" presStyleCnt="44" custLinFactNeighborX="59376" custLinFactNeighborY="-10686">
        <dgm:presLayoutVars>
          <dgm:chPref val="3"/>
        </dgm:presLayoutVars>
      </dgm:prSet>
      <dgm:spPr/>
      <dgm:t>
        <a:bodyPr/>
        <a:lstStyle/>
        <a:p>
          <a:endParaRPr lang="en-US"/>
        </a:p>
      </dgm:t>
    </dgm:pt>
    <dgm:pt modelId="{1F3838E5-AA90-47B2-A219-360665276791}" type="pres">
      <dgm:prSet presAssocID="{9E75B1F6-C653-423E-BC13-58D224AA78CC}" presName="hierChild5" presStyleCnt="0"/>
      <dgm:spPr/>
    </dgm:pt>
    <dgm:pt modelId="{67B6BEB1-2726-41D6-B265-8270FBFBD9D2}" type="pres">
      <dgm:prSet presAssocID="{0F726B6D-3622-48F3-8771-B5F4E43F84DC}" presName="Name23" presStyleLbl="parChTrans1D4" presStyleIdx="38" presStyleCnt="44"/>
      <dgm:spPr/>
      <dgm:t>
        <a:bodyPr/>
        <a:lstStyle/>
        <a:p>
          <a:endParaRPr lang="en-US"/>
        </a:p>
      </dgm:t>
    </dgm:pt>
    <dgm:pt modelId="{B2BDC3F5-5C4C-47EA-A328-3F218275A6BE}" type="pres">
      <dgm:prSet presAssocID="{C4D77364-603B-4530-9922-A67501886B04}" presName="hierRoot4" presStyleCnt="0"/>
      <dgm:spPr/>
    </dgm:pt>
    <dgm:pt modelId="{CD7079E2-08FA-464C-A8A8-BD5A8726A8E8}" type="pres">
      <dgm:prSet presAssocID="{C4D77364-603B-4530-9922-A67501886B04}" presName="composite4" presStyleCnt="0"/>
      <dgm:spPr/>
    </dgm:pt>
    <dgm:pt modelId="{1588C880-14F6-4197-9BC8-B3FA08C39561}" type="pres">
      <dgm:prSet presAssocID="{C4D77364-603B-4530-9922-A67501886B04}" presName="background4" presStyleLbl="asst1" presStyleIdx="43" presStyleCnt="49"/>
      <dgm:spPr/>
    </dgm:pt>
    <dgm:pt modelId="{133E1752-D8CA-4C75-AC4C-766AA8EF1F19}" type="pres">
      <dgm:prSet presAssocID="{C4D77364-603B-4530-9922-A67501886B04}" presName="text4" presStyleLbl="fgAcc4" presStyleIdx="38" presStyleCnt="44" custLinFactNeighborX="64465" custLinFactNeighborY="-2672">
        <dgm:presLayoutVars>
          <dgm:chPref val="3"/>
        </dgm:presLayoutVars>
      </dgm:prSet>
      <dgm:spPr/>
      <dgm:t>
        <a:bodyPr/>
        <a:lstStyle/>
        <a:p>
          <a:endParaRPr lang="en-US"/>
        </a:p>
      </dgm:t>
    </dgm:pt>
    <dgm:pt modelId="{869F5D39-2821-42F5-B6A6-6353BF077EB8}" type="pres">
      <dgm:prSet presAssocID="{C4D77364-603B-4530-9922-A67501886B04}" presName="hierChild5" presStyleCnt="0"/>
      <dgm:spPr/>
    </dgm:pt>
    <dgm:pt modelId="{40095DCB-DDA7-4F5A-AEDB-38D41C53FB7B}" type="pres">
      <dgm:prSet presAssocID="{13B65255-A23F-4864-91F5-621DE7E8E01F}" presName="Name23" presStyleLbl="parChTrans1D4" presStyleIdx="39" presStyleCnt="44"/>
      <dgm:spPr/>
      <dgm:t>
        <a:bodyPr/>
        <a:lstStyle/>
        <a:p>
          <a:endParaRPr lang="en-US"/>
        </a:p>
      </dgm:t>
    </dgm:pt>
    <dgm:pt modelId="{B5337773-2A3B-428F-AA72-145C460B73BD}" type="pres">
      <dgm:prSet presAssocID="{F6599647-6954-4391-857D-29985D404771}" presName="hierRoot4" presStyleCnt="0"/>
      <dgm:spPr/>
    </dgm:pt>
    <dgm:pt modelId="{68CBEA2E-8939-43B4-8300-DC26A8BB560B}" type="pres">
      <dgm:prSet presAssocID="{F6599647-6954-4391-857D-29985D404771}" presName="composite4" presStyleCnt="0"/>
      <dgm:spPr/>
    </dgm:pt>
    <dgm:pt modelId="{C6716DD2-A19D-4413-A3BE-AA5CFB1AFE5F}" type="pres">
      <dgm:prSet presAssocID="{F6599647-6954-4391-857D-29985D404771}" presName="background4" presStyleLbl="asst1" presStyleIdx="44" presStyleCnt="49"/>
      <dgm:spPr/>
    </dgm:pt>
    <dgm:pt modelId="{7D7AD65D-1AAC-48E4-AF85-1C63D4C4488B}" type="pres">
      <dgm:prSet presAssocID="{F6599647-6954-4391-857D-29985D404771}" presName="text4" presStyleLbl="fgAcc4" presStyleIdx="39" presStyleCnt="44" custLinFactNeighborX="72948" custLinFactNeighborY="-2672">
        <dgm:presLayoutVars>
          <dgm:chPref val="3"/>
        </dgm:presLayoutVars>
      </dgm:prSet>
      <dgm:spPr/>
      <dgm:t>
        <a:bodyPr/>
        <a:lstStyle/>
        <a:p>
          <a:endParaRPr lang="en-US"/>
        </a:p>
      </dgm:t>
    </dgm:pt>
    <dgm:pt modelId="{71AB2621-673A-47EB-9BC3-85E964A254DE}" type="pres">
      <dgm:prSet presAssocID="{F6599647-6954-4391-857D-29985D404771}" presName="hierChild5" presStyleCnt="0"/>
      <dgm:spPr/>
    </dgm:pt>
    <dgm:pt modelId="{65F3257D-B12D-4EFE-AE0B-0241FD5D5992}" type="pres">
      <dgm:prSet presAssocID="{B6651833-362C-4DF5-AE90-0E7E7B2A9D1A}" presName="Name23" presStyleLbl="parChTrans1D4" presStyleIdx="40" presStyleCnt="44"/>
      <dgm:spPr/>
      <dgm:t>
        <a:bodyPr/>
        <a:lstStyle/>
        <a:p>
          <a:endParaRPr lang="en-US"/>
        </a:p>
      </dgm:t>
    </dgm:pt>
    <dgm:pt modelId="{44E90901-80B8-4818-B6DE-548D88444AB0}" type="pres">
      <dgm:prSet presAssocID="{DE53126C-38DD-4A29-817A-E0B83CD74533}" presName="hierRoot4" presStyleCnt="0"/>
      <dgm:spPr/>
    </dgm:pt>
    <dgm:pt modelId="{B892964A-270A-4105-8703-B2C56F1467F4}" type="pres">
      <dgm:prSet presAssocID="{DE53126C-38DD-4A29-817A-E0B83CD74533}" presName="composite4" presStyleCnt="0"/>
      <dgm:spPr/>
    </dgm:pt>
    <dgm:pt modelId="{704AA52B-4ED7-4209-BD61-1480D30A2478}" type="pres">
      <dgm:prSet presAssocID="{DE53126C-38DD-4A29-817A-E0B83CD74533}" presName="background4" presStyleLbl="asst1" presStyleIdx="45" presStyleCnt="49"/>
      <dgm:spPr/>
    </dgm:pt>
    <dgm:pt modelId="{59B43ECF-28B2-4C30-9546-8C00BD96989E}" type="pres">
      <dgm:prSet presAssocID="{DE53126C-38DD-4A29-817A-E0B83CD74533}" presName="text4" presStyleLbl="fgAcc4" presStyleIdx="40" presStyleCnt="44" custScaleX="103629" custLinFactNeighborX="75369" custLinFactNeighborY="-8394">
        <dgm:presLayoutVars>
          <dgm:chPref val="3"/>
        </dgm:presLayoutVars>
      </dgm:prSet>
      <dgm:spPr/>
      <dgm:t>
        <a:bodyPr/>
        <a:lstStyle/>
        <a:p>
          <a:endParaRPr lang="en-US"/>
        </a:p>
      </dgm:t>
    </dgm:pt>
    <dgm:pt modelId="{7F5D654A-1AC1-4030-87BF-8769DD31C515}" type="pres">
      <dgm:prSet presAssocID="{DE53126C-38DD-4A29-817A-E0B83CD74533}" presName="hierChild5" presStyleCnt="0"/>
      <dgm:spPr/>
    </dgm:pt>
    <dgm:pt modelId="{B511A3A7-4578-4C26-AB5D-5BCCECE3AEE0}" type="pres">
      <dgm:prSet presAssocID="{7B181738-C0C2-47BF-AAB2-4AD21FD8CFBC}" presName="Name23" presStyleLbl="parChTrans1D4" presStyleIdx="41" presStyleCnt="44"/>
      <dgm:spPr/>
      <dgm:t>
        <a:bodyPr/>
        <a:lstStyle/>
        <a:p>
          <a:endParaRPr lang="en-US"/>
        </a:p>
      </dgm:t>
    </dgm:pt>
    <dgm:pt modelId="{6FDBC4F4-E962-4399-8A31-E7FA4991D373}" type="pres">
      <dgm:prSet presAssocID="{6CE255C7-B76F-4AF4-8EBB-E5AA58121020}" presName="hierRoot4" presStyleCnt="0"/>
      <dgm:spPr/>
    </dgm:pt>
    <dgm:pt modelId="{00E69F70-C8F4-453C-84BF-978B0243CBA1}" type="pres">
      <dgm:prSet presAssocID="{6CE255C7-B76F-4AF4-8EBB-E5AA58121020}" presName="composite4" presStyleCnt="0"/>
      <dgm:spPr/>
    </dgm:pt>
    <dgm:pt modelId="{1C5ABF1F-FF68-45F2-932C-033D055F1222}" type="pres">
      <dgm:prSet presAssocID="{6CE255C7-B76F-4AF4-8EBB-E5AA58121020}" presName="background4" presStyleLbl="asst1" presStyleIdx="46" presStyleCnt="49"/>
      <dgm:spPr/>
    </dgm:pt>
    <dgm:pt modelId="{8EB25CAC-54EF-432C-BFE7-A25B8FCB967E}" type="pres">
      <dgm:prSet presAssocID="{6CE255C7-B76F-4AF4-8EBB-E5AA58121020}" presName="text4" presStyleLbl="fgAcc4" presStyleIdx="41" presStyleCnt="44" custLinFactNeighborX="75729" custLinFactNeighborY="-5723">
        <dgm:presLayoutVars>
          <dgm:chPref val="3"/>
        </dgm:presLayoutVars>
      </dgm:prSet>
      <dgm:spPr/>
      <dgm:t>
        <a:bodyPr/>
        <a:lstStyle/>
        <a:p>
          <a:endParaRPr lang="en-US"/>
        </a:p>
      </dgm:t>
    </dgm:pt>
    <dgm:pt modelId="{22D86E7C-A145-4611-BF35-92957999C3C8}" type="pres">
      <dgm:prSet presAssocID="{6CE255C7-B76F-4AF4-8EBB-E5AA58121020}" presName="hierChild5" presStyleCnt="0"/>
      <dgm:spPr/>
    </dgm:pt>
    <dgm:pt modelId="{C9D656D7-85D4-4B2A-A3C4-EAC2B7C6FC7B}" type="pres">
      <dgm:prSet presAssocID="{39154195-6251-4813-8E76-A75C746592FC}" presName="Name23" presStyleLbl="parChTrans1D4" presStyleIdx="42" presStyleCnt="44"/>
      <dgm:spPr/>
      <dgm:t>
        <a:bodyPr/>
        <a:lstStyle/>
        <a:p>
          <a:endParaRPr lang="en-US"/>
        </a:p>
      </dgm:t>
    </dgm:pt>
    <dgm:pt modelId="{6BC6596C-5887-4856-B228-2BD9F4B67B83}" type="pres">
      <dgm:prSet presAssocID="{28D3963C-3CE8-4716-A451-016DC1AB9D9B}" presName="hierRoot4" presStyleCnt="0"/>
      <dgm:spPr/>
    </dgm:pt>
    <dgm:pt modelId="{12C27B24-77EC-44E7-8BDD-28639906C380}" type="pres">
      <dgm:prSet presAssocID="{28D3963C-3CE8-4716-A451-016DC1AB9D9B}" presName="composite4" presStyleCnt="0"/>
      <dgm:spPr/>
    </dgm:pt>
    <dgm:pt modelId="{F9AB5903-38A4-48E3-99FB-2AF066B88C6B}" type="pres">
      <dgm:prSet presAssocID="{28D3963C-3CE8-4716-A451-016DC1AB9D9B}" presName="background4" presStyleLbl="asst1" presStyleIdx="47" presStyleCnt="49"/>
      <dgm:spPr/>
    </dgm:pt>
    <dgm:pt modelId="{C184BD48-CF6B-4019-8348-671332AC93D6}" type="pres">
      <dgm:prSet presAssocID="{28D3963C-3CE8-4716-A451-016DC1AB9D9B}" presName="text4" presStyleLbl="fgAcc4" presStyleIdx="42" presStyleCnt="44" custLinFactNeighborX="74274" custLinFactNeighborY="-8775">
        <dgm:presLayoutVars>
          <dgm:chPref val="3"/>
        </dgm:presLayoutVars>
      </dgm:prSet>
      <dgm:spPr/>
      <dgm:t>
        <a:bodyPr/>
        <a:lstStyle/>
        <a:p>
          <a:endParaRPr lang="en-US"/>
        </a:p>
      </dgm:t>
    </dgm:pt>
    <dgm:pt modelId="{C7B7F997-AB8F-461D-B8F6-0E5513A1A06A}" type="pres">
      <dgm:prSet presAssocID="{28D3963C-3CE8-4716-A451-016DC1AB9D9B}" presName="hierChild5" presStyleCnt="0"/>
      <dgm:spPr/>
    </dgm:pt>
    <dgm:pt modelId="{E0F480EA-3DD9-4899-AE00-6D2F156E3419}" type="pres">
      <dgm:prSet presAssocID="{4AEA6A74-62C2-4426-9B83-CBC6B6A380D8}" presName="Name23" presStyleLbl="parChTrans1D4" presStyleIdx="43" presStyleCnt="44"/>
      <dgm:spPr/>
      <dgm:t>
        <a:bodyPr/>
        <a:lstStyle/>
        <a:p>
          <a:endParaRPr lang="en-US"/>
        </a:p>
      </dgm:t>
    </dgm:pt>
    <dgm:pt modelId="{423CF9F2-614B-43FF-900B-E3F4E52B8569}" type="pres">
      <dgm:prSet presAssocID="{EB48577F-CAFC-4BDB-A9D6-C1BD0DD1E95E}" presName="hierRoot4" presStyleCnt="0"/>
      <dgm:spPr/>
    </dgm:pt>
    <dgm:pt modelId="{E0FCC726-9AB9-49C0-AD06-FEB1C49FD571}" type="pres">
      <dgm:prSet presAssocID="{EB48577F-CAFC-4BDB-A9D6-C1BD0DD1E95E}" presName="composite4" presStyleCnt="0"/>
      <dgm:spPr/>
    </dgm:pt>
    <dgm:pt modelId="{FAED85F3-DB3B-44A1-B767-5B26A4A8F7D2}" type="pres">
      <dgm:prSet presAssocID="{EB48577F-CAFC-4BDB-A9D6-C1BD0DD1E95E}" presName="background4" presStyleLbl="asst1" presStyleIdx="48" presStyleCnt="49"/>
      <dgm:spPr/>
    </dgm:pt>
    <dgm:pt modelId="{0F80D8D2-3588-4464-BB1B-99AD150421EA}" type="pres">
      <dgm:prSet presAssocID="{EB48577F-CAFC-4BDB-A9D6-C1BD0DD1E95E}" presName="text4" presStyleLbl="fgAcc4" presStyleIdx="43" presStyleCnt="44" custLinFactNeighborX="81534" custLinFactNeighborY="-7631">
        <dgm:presLayoutVars>
          <dgm:chPref val="3"/>
        </dgm:presLayoutVars>
      </dgm:prSet>
      <dgm:spPr/>
      <dgm:t>
        <a:bodyPr/>
        <a:lstStyle/>
        <a:p>
          <a:endParaRPr lang="en-US"/>
        </a:p>
      </dgm:t>
    </dgm:pt>
    <dgm:pt modelId="{4666EF79-F984-4E3D-8190-8815A2D92F47}" type="pres">
      <dgm:prSet presAssocID="{EB48577F-CAFC-4BDB-A9D6-C1BD0DD1E95E}" presName="hierChild5" presStyleCnt="0"/>
      <dgm:spPr/>
    </dgm:pt>
  </dgm:ptLst>
  <dgm:cxnLst>
    <dgm:cxn modelId="{97BF924C-C26B-48EB-A84C-F46668650504}" srcId="{C3F0D22B-2CC2-46FF-89B4-E851E98C72B1}" destId="{40DA6169-3335-440A-BA90-4F5B79472D25}" srcOrd="0" destOrd="0" parTransId="{49C1F4F1-D6C6-4755-976E-2A3A26BF7887}" sibTransId="{73B8BC31-8865-4B97-AA8F-A5E8F856881D}"/>
    <dgm:cxn modelId="{07074098-D82F-4F6F-86B7-A537427B26BC}" type="presOf" srcId="{C82F258C-9AFD-4CC1-BD84-D79AE0B0D069}" destId="{6C2092C2-32DA-4986-BCF3-D461FCF0F2F0}" srcOrd="0" destOrd="0" presId="urn:microsoft.com/office/officeart/2005/8/layout/hierarchy1"/>
    <dgm:cxn modelId="{903F2C31-7886-4815-80D9-C6F256225BA0}" srcId="{6CE255C7-B76F-4AF4-8EBB-E5AA58121020}" destId="{28D3963C-3CE8-4716-A451-016DC1AB9D9B}" srcOrd="0" destOrd="0" parTransId="{39154195-6251-4813-8E76-A75C746592FC}" sibTransId="{337BEB33-ECE8-49FC-B5A6-A31B9A55A996}"/>
    <dgm:cxn modelId="{84A9CFF1-1E96-4616-A6B8-C9288AD2FA33}" srcId="{06818459-A115-4365-9E20-36A7F7F2930D}" destId="{DE53126C-38DD-4A29-817A-E0B83CD74533}" srcOrd="1" destOrd="0" parTransId="{B6651833-362C-4DF5-AE90-0E7E7B2A9D1A}" sibTransId="{A137AA47-5FBE-45FD-9787-BD2570C67422}"/>
    <dgm:cxn modelId="{8835E0CA-DC2B-4A0D-AC14-430AF79A2FE8}" srcId="{BFA0AD4E-D7B2-43AC-84CA-9F7F3654807B}" destId="{81040260-9048-4872-9A3C-99E51B5A8E8F}" srcOrd="0" destOrd="0" parTransId="{2487A679-A0F1-49D5-809C-A54BFE8A72EF}" sibTransId="{B2A72ED5-82C3-44CB-A0BF-E1B5F6B75285}"/>
    <dgm:cxn modelId="{A84A4BE2-3278-41E2-9F04-5CFFE5043955}" srcId="{6082C06F-DEF9-467E-81B0-61E095E10D28}" destId="{3E772EBC-9442-4767-A17B-E6AC9DD57AB5}" srcOrd="0" destOrd="0" parTransId="{DFD031C9-8DF5-4120-989F-F88C5122DDF3}" sibTransId="{95BEFA6B-24A9-4563-9A62-FD94B77F17F9}"/>
    <dgm:cxn modelId="{AE6FB363-0C53-4BAB-AFD2-23CCFD91E7F6}" srcId="{070C86AD-4F73-4DA3-AE44-14B61948F62D}" destId="{5F3AD08E-899A-4743-B2B0-100938256130}" srcOrd="0" destOrd="0" parTransId="{C9E16296-04A4-436F-9483-51DAE72CB6AA}" sibTransId="{3C781910-0786-4702-8858-096A16753860}"/>
    <dgm:cxn modelId="{B42EAA33-0774-41E9-91ED-C939EE39773D}" type="presOf" srcId="{4AEA6A74-62C2-4426-9B83-CBC6B6A380D8}" destId="{E0F480EA-3DD9-4899-AE00-6D2F156E3419}" srcOrd="0" destOrd="0" presId="urn:microsoft.com/office/officeart/2005/8/layout/hierarchy1"/>
    <dgm:cxn modelId="{C66E3860-ECA2-4A43-963D-35851AA026BC}" type="presOf" srcId="{D8BFF416-EB93-48B9-9934-2DB97CA8A9F0}" destId="{F168944A-A84D-4A7B-A01F-CE472DCF7A99}" srcOrd="0" destOrd="0" presId="urn:microsoft.com/office/officeart/2005/8/layout/hierarchy1"/>
    <dgm:cxn modelId="{FB5D87A0-45C8-4118-B249-EF29E41E4838}" type="presOf" srcId="{DFD031C9-8DF5-4120-989F-F88C5122DDF3}" destId="{3E115474-9398-4179-A9EB-4598DCAE4E79}" srcOrd="0" destOrd="0" presId="urn:microsoft.com/office/officeart/2005/8/layout/hierarchy1"/>
    <dgm:cxn modelId="{21F6DB16-FF36-4EDA-A181-B0CD67994B8B}" type="presOf" srcId="{BFA0AD4E-D7B2-43AC-84CA-9F7F3654807B}" destId="{EB67F834-B012-4CA5-BDF7-F9F266F6C50F}" srcOrd="0" destOrd="0" presId="urn:microsoft.com/office/officeart/2005/8/layout/hierarchy1"/>
    <dgm:cxn modelId="{248243AD-26F4-4AC6-867F-A2EEBCF2A67E}" type="presOf" srcId="{1F21F9F5-EAF5-4986-8E40-468B2A8C7EE5}" destId="{8AF7223C-ADA2-4AB4-8B64-98D8C1598C85}" srcOrd="0" destOrd="0" presId="urn:microsoft.com/office/officeart/2005/8/layout/hierarchy1"/>
    <dgm:cxn modelId="{8BEC958E-F9E1-4FA4-ACCF-7D7E9A695531}" srcId="{06818459-A115-4365-9E20-36A7F7F2930D}" destId="{1F21F9F5-EAF5-4986-8E40-468B2A8C7EE5}" srcOrd="0" destOrd="0" parTransId="{DCD376CC-DD8C-443C-B5BB-ECFA23806FDD}" sibTransId="{57F2290F-F9FF-4025-B2E9-2DE4F3F2B50A}"/>
    <dgm:cxn modelId="{C1948BD8-21BD-45B0-B7FF-341675D59E42}" type="presOf" srcId="{BBA21FA5-0C02-4954-B1CE-7DCEA429B681}" destId="{074369B2-2170-4CC1-A4E1-A807C11028BC}" srcOrd="0" destOrd="0" presId="urn:microsoft.com/office/officeart/2005/8/layout/hierarchy1"/>
    <dgm:cxn modelId="{BE8B80ED-387B-4F7C-8C1C-CB68A96ADD97}" type="presOf" srcId="{C350BD02-DD94-4394-A0E3-FFC21798590B}" destId="{F8B7D6C3-2E21-4E48-9F3B-8C1D38D41D4F}" srcOrd="0" destOrd="0" presId="urn:microsoft.com/office/officeart/2005/8/layout/hierarchy1"/>
    <dgm:cxn modelId="{5013BC63-A7AD-44F3-AE6D-4B4824975AC9}" srcId="{C350BD02-DD94-4394-A0E3-FFC21798590B}" destId="{658FD1CC-D9CB-43A2-A6A9-74496B42E985}" srcOrd="0" destOrd="0" parTransId="{0A1F6CC4-531B-43FC-B759-7BE449131396}" sibTransId="{52524D09-A556-496F-989A-2738BDFC00A5}"/>
    <dgm:cxn modelId="{EF57838C-9713-4FFF-A6AA-3C6DBD41BFA6}" type="presOf" srcId="{C4D77364-603B-4530-9922-A67501886B04}" destId="{133E1752-D8CA-4C75-AC4C-766AA8EF1F19}" srcOrd="0" destOrd="0" presId="urn:microsoft.com/office/officeart/2005/8/layout/hierarchy1"/>
    <dgm:cxn modelId="{EFE75A7A-E83E-48A2-9EC8-6FC26D4AFC22}" type="presOf" srcId="{6B68F741-94F0-44BD-B8F5-1414422BE12A}" destId="{DD4F5193-1B61-4E47-B760-B8018C52D2CF}" srcOrd="0" destOrd="0" presId="urn:microsoft.com/office/officeart/2005/8/layout/hierarchy1"/>
    <dgm:cxn modelId="{FD9651A0-67A5-45D2-BF43-0787BB394D8D}" type="presOf" srcId="{D8F05BA9-91A0-417F-B3EB-A814C166E8E3}" destId="{ADF6FA14-6F77-4D90-8D42-0658B2E8D12B}" srcOrd="0" destOrd="0" presId="urn:microsoft.com/office/officeart/2005/8/layout/hierarchy1"/>
    <dgm:cxn modelId="{E6DC6ED5-4F94-4792-A911-C7DBB981F773}" type="presOf" srcId="{EBFF27C5-639B-4327-A274-F114C7696F13}" destId="{B925AEEF-795A-4895-98D3-1D0FC15AF3D0}" srcOrd="0" destOrd="0" presId="urn:microsoft.com/office/officeart/2005/8/layout/hierarchy1"/>
    <dgm:cxn modelId="{AA1DFAD9-5F8E-42DF-AD7A-B8260EA25118}" srcId="{9E75B1F6-C653-423E-BC13-58D224AA78CC}" destId="{C4D77364-603B-4530-9922-A67501886B04}" srcOrd="0" destOrd="0" parTransId="{0F726B6D-3622-48F3-8771-B5F4E43F84DC}" sibTransId="{6B888C7E-43CE-4F9B-AE02-522B4CA962B7}"/>
    <dgm:cxn modelId="{15C67474-ABA8-40F4-BBD8-E76303375E61}" srcId="{40DA6169-3335-440A-BA90-4F5B79472D25}" destId="{0596C798-53B1-4E92-A06A-A5EF994454F5}" srcOrd="0" destOrd="0" parTransId="{FB1E4A83-8A8B-4AF7-87D1-2C067871A5D8}" sibTransId="{3FED259E-6189-48F2-95EA-3B2F45688586}"/>
    <dgm:cxn modelId="{281424F3-B084-4F4C-8A7F-38428F04F759}" type="presOf" srcId="{AE14D3E3-9164-4E66-AADB-3455C307B75D}" destId="{3F701CC1-E672-4E61-8FD9-914ADCCF8B39}" srcOrd="0" destOrd="0" presId="urn:microsoft.com/office/officeart/2005/8/layout/hierarchy1"/>
    <dgm:cxn modelId="{C9E1257D-21FC-4D68-84F0-4A1939D1C487}" type="presOf" srcId="{DBC54A20-2C43-4A09-BDB5-BCBC87F95B4D}" destId="{1ACCD2C1-8D52-4C3D-87FB-BACEF22A98D3}" srcOrd="0" destOrd="0" presId="urn:microsoft.com/office/officeart/2005/8/layout/hierarchy1"/>
    <dgm:cxn modelId="{A7FF422D-FF62-405B-A344-0D357088C679}" srcId="{658FD1CC-D9CB-43A2-A6A9-74496B42E985}" destId="{EBFF27C5-639B-4327-A274-F114C7696F13}" srcOrd="0" destOrd="0" parTransId="{710B4AA9-313C-467E-865D-C56EEB2996F5}" sibTransId="{AA9F6164-C259-4DED-BE12-02CA3278B0EC}"/>
    <dgm:cxn modelId="{23A8EAAB-8764-4BE3-A44A-EB10643F325B}" type="presOf" srcId="{2F54E752-4656-4030-BF19-1D06A50B25B4}" destId="{4B5592BF-FF4A-452C-9FED-180CA0BBA41A}" srcOrd="0" destOrd="0" presId="urn:microsoft.com/office/officeart/2005/8/layout/hierarchy1"/>
    <dgm:cxn modelId="{DDC73CAF-597B-425A-BCCF-694CA108ECB2}" srcId="{5BFA65F8-F7B1-4869-A216-6B3CC8897F7E}" destId="{74505A19-970F-497C-B967-C321AED08083}" srcOrd="0" destOrd="0" parTransId="{11F49B66-4B28-4D06-965E-F5F25A7132F4}" sibTransId="{FF9CB9DD-B671-4A5C-A2E3-8503E9A0F939}"/>
    <dgm:cxn modelId="{7942D0F3-F18E-4DEF-8B75-2F91D9886680}" type="presOf" srcId="{B2FA89C9-CEE6-48EB-9655-8A9D1BA111B6}" destId="{3BF5530D-CC60-4081-94A4-C6F731175833}" srcOrd="0" destOrd="0" presId="urn:microsoft.com/office/officeart/2005/8/layout/hierarchy1"/>
    <dgm:cxn modelId="{E2229D2E-64F2-41D0-B35D-03D46F5DB8A2}" type="presOf" srcId="{112BBD29-B398-4FD5-B088-0D27EACDA8B6}" destId="{3092F564-106E-4F26-963A-3F1A364AAAFC}" srcOrd="0" destOrd="0" presId="urn:microsoft.com/office/officeart/2005/8/layout/hierarchy1"/>
    <dgm:cxn modelId="{302BE7AD-6640-4A6A-98AA-16412B89B497}" type="presOf" srcId="{8CA2A12F-A979-4856-82B6-1BDB2ACD9965}" destId="{9D8AC7BE-C5AB-4BAF-AEDA-94B7AF33520C}" srcOrd="0" destOrd="0" presId="urn:microsoft.com/office/officeart/2005/8/layout/hierarchy1"/>
    <dgm:cxn modelId="{11ED632E-02AE-4C89-B655-93AEEEE6CDE5}" type="presOf" srcId="{658FD1CC-D9CB-43A2-A6A9-74496B42E985}" destId="{1D4BBD62-7785-4685-AED8-10051951932D}" srcOrd="0" destOrd="0" presId="urn:microsoft.com/office/officeart/2005/8/layout/hierarchy1"/>
    <dgm:cxn modelId="{6DD021F6-F81C-4457-A51A-857A4E37B422}" type="presOf" srcId="{0BF180C4-2500-4F89-90FA-A2641BA37AC8}" destId="{F4A371A4-2BF0-41DF-8CBF-A4C65F63A509}" srcOrd="0" destOrd="0" presId="urn:microsoft.com/office/officeart/2005/8/layout/hierarchy1"/>
    <dgm:cxn modelId="{75DC2C2F-1272-4066-95E4-307FE224246E}" type="presOf" srcId="{39154195-6251-4813-8E76-A75C746592FC}" destId="{C9D656D7-85D4-4B2A-A3C4-EAC2B7C6FC7B}" srcOrd="0" destOrd="0" presId="urn:microsoft.com/office/officeart/2005/8/layout/hierarchy1"/>
    <dgm:cxn modelId="{3EF9B0F4-6F73-4DC9-BF64-3431F589975E}" type="presOf" srcId="{A11F79F1-4F7A-4110-AF2F-732B06EE3BF7}" destId="{C5F59308-183F-45F5-8506-D1B6BD66E8DA}" srcOrd="0" destOrd="0" presId="urn:microsoft.com/office/officeart/2005/8/layout/hierarchy1"/>
    <dgm:cxn modelId="{495F2C54-C473-40FF-9784-85B40147E213}" srcId="{40DA6169-3335-440A-BA90-4F5B79472D25}" destId="{B73E1015-FB1E-4CD3-A519-7E0608023DCF}" srcOrd="1" destOrd="0" parTransId="{33C8F05A-39FD-4BA3-9C8D-C6D208FC24E6}" sibTransId="{C2E89679-B435-4000-941A-755C6892399F}"/>
    <dgm:cxn modelId="{9542C440-4410-4B5E-97DA-55200CE5C468}" srcId="{4F7B9E9B-3354-4C27-95F4-82ED3D26749F}" destId="{1C42669E-7975-45A3-B10D-4B61361A86DA}" srcOrd="0" destOrd="0" parTransId="{BE99A3AA-9395-42AA-ACDD-1F4CAF3786EB}" sibTransId="{24B955A7-CF56-4D33-93B5-003766949757}"/>
    <dgm:cxn modelId="{A0BA472A-D8A6-47E7-919C-72B974B6C991}" type="presOf" srcId="{BC7CF33F-242B-4A5E-896D-4C1728790800}" destId="{0E9C2713-4A27-4D37-9C16-5211337828C3}" srcOrd="0" destOrd="0" presId="urn:microsoft.com/office/officeart/2005/8/layout/hierarchy1"/>
    <dgm:cxn modelId="{3BF8ABF8-0EB7-4620-A3F9-1737013EED55}" srcId="{C82F258C-9AFD-4CC1-BD84-D79AE0B0D069}" destId="{76387BEC-9BCE-4B8B-A82B-99A0862098C6}" srcOrd="2" destOrd="0" parTransId="{EC18AED2-F2CE-46EC-8F0A-DB07E5EAD2A4}" sibTransId="{764BF668-C733-46B4-AC65-92B4DDC0CEE6}"/>
    <dgm:cxn modelId="{3FC8D983-8B06-4E77-A68A-092E16270454}" type="presOf" srcId="{C3F0D22B-2CC2-46FF-89B4-E851E98C72B1}" destId="{B08FB52A-358E-477B-9336-B1A7B9D23974}" srcOrd="0" destOrd="0" presId="urn:microsoft.com/office/officeart/2005/8/layout/hierarchy1"/>
    <dgm:cxn modelId="{F90FEBAA-FD42-445F-B05B-BF6EDD8F2966}" srcId="{8CA2A12F-A979-4856-82B6-1BDB2ACD9965}" destId="{C82F258C-9AFD-4CC1-BD84-D79AE0B0D069}" srcOrd="0" destOrd="0" parTransId="{5C0EAA0B-02A4-43DB-9FFA-988C1D815FA5}" sibTransId="{568DE589-76A0-4585-9884-D076140840DE}"/>
    <dgm:cxn modelId="{B1C7E81E-5E17-42BC-8DCA-4AAD32DA7197}" srcId="{C4D77364-603B-4530-9922-A67501886B04}" destId="{F6599647-6954-4391-857D-29985D404771}" srcOrd="0" destOrd="0" parTransId="{13B65255-A23F-4864-91F5-621DE7E8E01F}" sibTransId="{77FD510E-8659-4F44-A569-5A76708D35F7}"/>
    <dgm:cxn modelId="{6557A08B-8E45-451A-88C1-1BD806B86926}" srcId="{6DE64A79-518F-43C8-8F0A-047606B1FF1B}" destId="{C350BD02-DD94-4394-A0E3-FFC21798590B}" srcOrd="0" destOrd="0" parTransId="{3E3FEBB3-C7B6-46EC-B38A-A0DAC8E2BF82}" sibTransId="{AB203CEC-7DF8-44A3-BB46-3D485940FC09}"/>
    <dgm:cxn modelId="{CF9F19AC-A588-4D85-9C9A-2FA6CEA2FC25}" srcId="{DBB612C1-618B-4E71-8FF3-39B90FEC4580}" destId="{070C86AD-4F73-4DA3-AE44-14B61948F62D}" srcOrd="0" destOrd="0" parTransId="{A11F79F1-4F7A-4110-AF2F-732B06EE3BF7}" sibTransId="{C184A114-A387-4009-B195-6D552AD24468}"/>
    <dgm:cxn modelId="{6458D6FF-1321-4DD1-A1CE-06F610093DCF}" type="presOf" srcId="{76387BEC-9BCE-4B8B-A82B-99A0862098C6}" destId="{8FA96435-F830-4603-AF92-B2709E402483}" srcOrd="0" destOrd="0" presId="urn:microsoft.com/office/officeart/2005/8/layout/hierarchy1"/>
    <dgm:cxn modelId="{AA8ED305-1A63-4BE9-8DEB-10C76745109D}" srcId="{76387BEC-9BCE-4B8B-A82B-99A0862098C6}" destId="{F9306202-A8ED-4BBF-863D-49BAB564A476}" srcOrd="0" destOrd="0" parTransId="{7A8675D0-051F-49AA-A0FB-0A0E16FC09F0}" sibTransId="{492201E3-7DE5-4A0E-B025-8A41BE8B3BCA}"/>
    <dgm:cxn modelId="{26830BA8-80C8-493B-BBA8-38B0FFA1B9E0}" type="presOf" srcId="{EC18AED2-F2CE-46EC-8F0A-DB07E5EAD2A4}" destId="{275D2956-AA0D-4947-BE11-A9AF43B4C0CE}" srcOrd="0" destOrd="0" presId="urn:microsoft.com/office/officeart/2005/8/layout/hierarchy1"/>
    <dgm:cxn modelId="{57F0CFB6-6BB0-4F8F-ACE7-3C7726AE05EE}" type="presOf" srcId="{F9306202-A8ED-4BBF-863D-49BAB564A476}" destId="{AF96B52D-3D60-41BF-933B-3646D270AA5C}" srcOrd="0" destOrd="0" presId="urn:microsoft.com/office/officeart/2005/8/layout/hierarchy1"/>
    <dgm:cxn modelId="{A6E399D5-6292-40B8-BA47-869061098127}" type="presOf" srcId="{DCD376CC-DD8C-443C-B5BB-ECFA23806FDD}" destId="{8BE8F15C-3882-4067-A1DA-EB5319846E53}" srcOrd="0" destOrd="0" presId="urn:microsoft.com/office/officeart/2005/8/layout/hierarchy1"/>
    <dgm:cxn modelId="{786F5545-B479-4453-898A-D2A484CA3C3F}" srcId="{A126DA98-7A18-40E4-BE4C-4595FCCA8D10}" destId="{BFA0AD4E-D7B2-43AC-84CA-9F7F3654807B}" srcOrd="0" destOrd="0" parTransId="{A6FBB461-0DD7-4D41-85B1-1326C2D3D5DA}" sibTransId="{E00EAD74-A706-407B-8F96-D7B2C8509E85}"/>
    <dgm:cxn modelId="{B0F520DC-BAF0-45F5-8067-3908FC9EFFE2}" type="presOf" srcId="{5C0EAA0B-02A4-43DB-9FFA-988C1D815FA5}" destId="{59A31EB9-DE5C-43FE-B5AA-9D7839EBEE72}" srcOrd="0" destOrd="0" presId="urn:microsoft.com/office/officeart/2005/8/layout/hierarchy1"/>
    <dgm:cxn modelId="{5886F518-7432-4524-9797-29455386C6C2}" srcId="{BBA21FA5-0C02-4954-B1CE-7DCEA429B681}" destId="{587E46AA-80EA-4A58-A087-0E1DC5CE7828}" srcOrd="0" destOrd="0" parTransId="{739D798E-FED3-429F-BCFF-9778933F63C9}" sibTransId="{D16B62B2-72DC-4EE3-BC68-C0F6F4ADE51B}"/>
    <dgm:cxn modelId="{91225FE1-E9A4-4C09-9513-55F75B277FF2}" srcId="{98E95A01-074A-4FAB-86D4-FC64BF56AB5D}" destId="{BBA21FA5-0C02-4954-B1CE-7DCEA429B681}" srcOrd="0" destOrd="0" parTransId="{905932B7-E814-4C2E-B90A-CC9CF10F2A57}" sibTransId="{D9EC98C6-F887-4EF1-B964-913AE8FBAF2C}"/>
    <dgm:cxn modelId="{793D4B06-F630-4466-BE65-9EB569BB60EA}" srcId="{C82F258C-9AFD-4CC1-BD84-D79AE0B0D069}" destId="{4F7B9E9B-3354-4C27-95F4-82ED3D26749F}" srcOrd="3" destOrd="0" parTransId="{FB5EBAD8-2930-4F8A-8BD6-72418627F587}" sibTransId="{2A99EE9D-3FA8-4101-B74D-E9A002BA278D}"/>
    <dgm:cxn modelId="{28901B24-B126-4C06-97E4-984FE3A5099F}" srcId="{F9306202-A8ED-4BBF-863D-49BAB564A476}" destId="{98E95A01-074A-4FAB-86D4-FC64BF56AB5D}" srcOrd="0" destOrd="0" parTransId="{CEE91F53-B04A-4DA4-A61B-0B607A855A2F}" sibTransId="{6B4CA480-7327-40E4-9D53-2D258B696C63}"/>
    <dgm:cxn modelId="{B3F9FD66-DFF0-4F94-BB90-8E2A15E64F1A}" srcId="{C82F258C-9AFD-4CC1-BD84-D79AE0B0D069}" destId="{2A4B4735-81C3-4356-BB19-A55654876ABC}" srcOrd="0" destOrd="0" parTransId="{BC7CF33F-242B-4A5E-896D-4C1728790800}" sibTransId="{0265733C-7D78-422F-B8E8-32E9CCDEB549}"/>
    <dgm:cxn modelId="{EB67775D-7915-41C3-8E58-9D0C7C332314}" type="presOf" srcId="{33C8F05A-39FD-4BA3-9C8D-C6D208FC24E6}" destId="{7EA9ED7E-F1BB-4933-8395-4285E0CFDACB}" srcOrd="0" destOrd="0" presId="urn:microsoft.com/office/officeart/2005/8/layout/hierarchy1"/>
    <dgm:cxn modelId="{BE3E6278-6044-4811-B0A4-6AD382AA9FCA}" srcId="{2A4B4735-81C3-4356-BB19-A55654876ABC}" destId="{6DE64A79-518F-43C8-8F0A-047606B1FF1B}" srcOrd="0" destOrd="0" parTransId="{E789CC9C-ADF3-4E8D-B8DD-83E58EF7F67A}" sibTransId="{B64DCFDD-811C-4677-BC98-F37B8DD3E343}"/>
    <dgm:cxn modelId="{11BA372C-2838-43B4-B3D8-330718038A3B}" type="presOf" srcId="{3E93B16D-261E-475E-BB25-B76E75CF87CF}" destId="{5E6D4BCC-982B-4926-9557-85DDB8AF31A5}" srcOrd="0" destOrd="0" presId="urn:microsoft.com/office/officeart/2005/8/layout/hierarchy1"/>
    <dgm:cxn modelId="{C18F58F6-1204-4821-9BEE-45E086E676A2}" type="presOf" srcId="{C7985A45-9E01-47A7-BC4E-D497103FDC79}" destId="{43BF63A2-0C3C-40D6-99B5-AA9E65E8852D}" srcOrd="0" destOrd="0" presId="urn:microsoft.com/office/officeart/2005/8/layout/hierarchy1"/>
    <dgm:cxn modelId="{B035C0F0-D781-4036-B085-C6723C45D5F5}" type="presOf" srcId="{F6599647-6954-4391-857D-29985D404771}" destId="{7D7AD65D-1AAC-48E4-AF85-1C63D4C4488B}" srcOrd="0" destOrd="0" presId="urn:microsoft.com/office/officeart/2005/8/layout/hierarchy1"/>
    <dgm:cxn modelId="{D62C341E-EA02-4C6F-9C8E-13A83559C95B}" type="presOf" srcId="{B73E1015-FB1E-4CD3-A519-7E0608023DCF}" destId="{03406C95-5E56-4127-A48D-744CE1BB7B07}" srcOrd="0" destOrd="0" presId="urn:microsoft.com/office/officeart/2005/8/layout/hierarchy1"/>
    <dgm:cxn modelId="{FADDFC7B-649F-4594-A692-038B8505CF8F}" srcId="{1C42669E-7975-45A3-B10D-4B61361A86DA}" destId="{6082C06F-DEF9-467E-81B0-61E095E10D28}" srcOrd="0" destOrd="0" parTransId="{188A101B-AC12-4F85-8AD9-52FDEB2FA5C2}" sibTransId="{DB94EA70-5ED6-496A-9B26-38E8037EB7F4}"/>
    <dgm:cxn modelId="{518220D8-5394-43F0-9849-0009E45C56A8}" type="presOf" srcId="{B28AB649-BD06-406F-978A-25773E602F32}" destId="{2F5AEEB8-AB02-4435-8C78-75CFDB642BC1}" srcOrd="0" destOrd="0" presId="urn:microsoft.com/office/officeart/2005/8/layout/hierarchy1"/>
    <dgm:cxn modelId="{E2A2C1F3-450E-4341-AFEC-FC7ABF82EC7F}" srcId="{D8BFF416-EB93-48B9-9934-2DB97CA8A9F0}" destId="{104E95C4-B4AE-4A5D-8811-67DFF492D40E}" srcOrd="0" destOrd="0" parTransId="{3B2218C5-76D0-4C0C-BB0A-4779CDDCA47E}" sibTransId="{ACB24F7F-96B0-4DB5-AA3D-B8C16C9CA0D9}"/>
    <dgm:cxn modelId="{B4C45AED-06DB-40F6-A5C2-8DAE36736EAC}" srcId="{0596C798-53B1-4E92-A06A-A5EF994454F5}" destId="{3591E32A-F401-4D22-9C74-907320B4F810}" srcOrd="2" destOrd="0" parTransId="{8747638D-7783-4DAA-A37F-210201E841AC}" sibTransId="{0D70B335-C13C-4D40-89CF-EBABF3C70E0A}"/>
    <dgm:cxn modelId="{83949FE9-602E-44EC-94C5-B0DCEE35C369}" srcId="{587E46AA-80EA-4A58-A087-0E1DC5CE7828}" destId="{C4365F7D-2D86-4D89-B6AB-0E45079090B8}" srcOrd="0" destOrd="0" parTransId="{6B68F741-94F0-44BD-B8F5-1414422BE12A}" sibTransId="{1BEA9B03-7A37-43BB-BA4F-1E781EB9B55E}"/>
    <dgm:cxn modelId="{C83F61C0-87FB-4419-B650-847E0D5F76C3}" type="presOf" srcId="{3591E32A-F401-4D22-9C74-907320B4F810}" destId="{02673C2C-DE8C-4ACD-9443-B3C4DD3F07E1}" srcOrd="0" destOrd="0" presId="urn:microsoft.com/office/officeart/2005/8/layout/hierarchy1"/>
    <dgm:cxn modelId="{3CAA8498-507B-475E-A651-2DC55BBC1034}" type="presOf" srcId="{739D798E-FED3-429F-BCFF-9778933F63C9}" destId="{25525D4A-658A-41BF-B6A8-AC4C6895ADD3}" srcOrd="0" destOrd="0" presId="urn:microsoft.com/office/officeart/2005/8/layout/hierarchy1"/>
    <dgm:cxn modelId="{B9219E75-A7F7-4019-8730-FCE40EB66B59}" type="presOf" srcId="{7A8675D0-051F-49AA-A0FB-0A0E16FC09F0}" destId="{BEFDD04C-176E-49D3-A0A5-3D4DFB40947D}" srcOrd="0" destOrd="0" presId="urn:microsoft.com/office/officeart/2005/8/layout/hierarchy1"/>
    <dgm:cxn modelId="{A9E38D07-72FA-497F-BF05-5084D2B8AE68}" type="presOf" srcId="{FAC80684-B426-4614-ACD0-65F07E6AA5B9}" destId="{AC9C527A-F109-4A24-BDB2-7B1EAF6DC2D3}" srcOrd="0" destOrd="0" presId="urn:microsoft.com/office/officeart/2005/8/layout/hierarchy1"/>
    <dgm:cxn modelId="{0C336E75-5F37-4147-9D8F-DC58C69C18A0}" type="presOf" srcId="{4D7A3C95-293F-4AC9-AB7F-126AB94FC630}" destId="{D96DB309-3F39-4C57-8773-55D61AF031AD}" srcOrd="0" destOrd="0" presId="urn:microsoft.com/office/officeart/2005/8/layout/hierarchy1"/>
    <dgm:cxn modelId="{1EBFB111-C238-422C-939D-D2A2DF8A2FEC}" type="presOf" srcId="{655DED05-5987-40DA-A40A-05BC74100FFF}" destId="{3CFC6C32-A8EF-450E-BB04-02347D9C4663}" srcOrd="0" destOrd="0" presId="urn:microsoft.com/office/officeart/2005/8/layout/hierarchy1"/>
    <dgm:cxn modelId="{27D008EE-541B-4CEB-AC0B-60CFD819732B}" type="presOf" srcId="{8747638D-7783-4DAA-A37F-210201E841AC}" destId="{642DDBF9-D68B-48F8-A20D-5FE665703ADD}" srcOrd="0" destOrd="0" presId="urn:microsoft.com/office/officeart/2005/8/layout/hierarchy1"/>
    <dgm:cxn modelId="{8C563712-271D-4C15-B115-033546BFC92A}" type="presOf" srcId="{3E3FEBB3-C7B6-46EC-B38A-A0DAC8E2BF82}" destId="{6E1F66F4-AE68-47BD-9EAE-01AD4AF3D8C6}" srcOrd="0" destOrd="0" presId="urn:microsoft.com/office/officeart/2005/8/layout/hierarchy1"/>
    <dgm:cxn modelId="{AFFE4371-DA51-47E4-AAE1-28AB8DD8A3DA}" type="presOf" srcId="{18804E9E-887A-472A-99D3-6F4FD75D8EE8}" destId="{0FEDA25F-8239-4AB8-A2A1-622019131CE8}" srcOrd="0" destOrd="0" presId="urn:microsoft.com/office/officeart/2005/8/layout/hierarchy1"/>
    <dgm:cxn modelId="{D0BD4277-2BD1-499D-9155-B43828E5C9E5}" srcId="{0BF180C4-2500-4F89-90FA-A2641BA37AC8}" destId="{A126DA98-7A18-40E4-BE4C-4595FCCA8D10}" srcOrd="0" destOrd="0" parTransId="{AAAAAD9D-8967-42B2-A73F-2EBA44E06D03}" sibTransId="{28105AFA-B7A0-4D01-8EFC-4DF7B17E4981}"/>
    <dgm:cxn modelId="{CD7C9B5D-7FCA-4803-B725-5EEE365AC271}" srcId="{CE5F9656-47B9-4CA5-B38F-F29F5DA0A4DF}" destId="{8CA2A12F-A979-4856-82B6-1BDB2ACD9965}" srcOrd="0" destOrd="0" parTransId="{9CD9A7C1-A183-4C21-82C5-036A758F0D64}" sibTransId="{10283D67-F9A2-4F51-871B-36D475C4522A}"/>
    <dgm:cxn modelId="{6A24DC3A-176F-4602-B85E-65244D140E68}" type="presOf" srcId="{E7C88905-E629-4A6D-9965-556331C2473A}" destId="{C8C2BC1E-B74C-4E36-BB16-436BB235A3B5}" srcOrd="0" destOrd="0" presId="urn:microsoft.com/office/officeart/2005/8/layout/hierarchy1"/>
    <dgm:cxn modelId="{166D0CAB-9816-49A8-913A-9FD8B08C5F14}" type="presOf" srcId="{188A101B-AC12-4F85-8AD9-52FDEB2FA5C2}" destId="{54471315-9DC6-4CCB-A814-F7113E6204CD}" srcOrd="0" destOrd="0" presId="urn:microsoft.com/office/officeart/2005/8/layout/hierarchy1"/>
    <dgm:cxn modelId="{DA7234B6-9B6E-4ECD-95A7-16BAA49749AD}" type="presOf" srcId="{2A4B4735-81C3-4356-BB19-A55654876ABC}" destId="{BF5667A9-0F9F-4868-92AC-BC74FFA67BC9}" srcOrd="0" destOrd="0" presId="urn:microsoft.com/office/officeart/2005/8/layout/hierarchy1"/>
    <dgm:cxn modelId="{13399CEF-435F-4931-B871-B03181FC380F}" srcId="{0C9B1853-427B-4F4C-9451-14819D98E935}" destId="{9E75B1F6-C653-423E-BC13-58D224AA78CC}" srcOrd="0" destOrd="0" parTransId="{B28AB649-BD06-406F-978A-25773E602F32}" sibTransId="{46F98744-E4A5-422C-AB60-9304BD988466}"/>
    <dgm:cxn modelId="{2390D997-9038-439B-B71D-A6B10C2B7047}" srcId="{C82F258C-9AFD-4CC1-BD84-D79AE0B0D069}" destId="{C7985A45-9E01-47A7-BC4E-D497103FDC79}" srcOrd="4" destOrd="0" parTransId="{112BBD29-B398-4FD5-B088-0D27EACDA8B6}" sibTransId="{54218D58-2C74-470D-93F2-E08057DE1AEC}"/>
    <dgm:cxn modelId="{103AEE3E-8CF1-4A4F-835B-31B5491256B1}" type="presOf" srcId="{070C86AD-4F73-4DA3-AE44-14B61948F62D}" destId="{B724B547-3B3B-4DFF-9CFE-58C4494BDB7C}" srcOrd="0" destOrd="0" presId="urn:microsoft.com/office/officeart/2005/8/layout/hierarchy1"/>
    <dgm:cxn modelId="{BB252923-E6C2-45EA-8406-D0D0EABD8D28}" type="presOf" srcId="{6CE255C7-B76F-4AF4-8EBB-E5AA58121020}" destId="{8EB25CAC-54EF-432C-BFE7-A25B8FCB967E}" srcOrd="0" destOrd="0" presId="urn:microsoft.com/office/officeart/2005/8/layout/hierarchy1"/>
    <dgm:cxn modelId="{AEBDCDAF-78BB-4365-A7C6-F7FB14392812}" type="presOf" srcId="{28D3963C-3CE8-4716-A451-016DC1AB9D9B}" destId="{C184BD48-CF6B-4019-8348-671332AC93D6}" srcOrd="0" destOrd="0" presId="urn:microsoft.com/office/officeart/2005/8/layout/hierarchy1"/>
    <dgm:cxn modelId="{3698363B-DEE2-46CF-B797-49102145F25C}" srcId="{2084F8F6-4520-4F3C-A5FF-AA0F514A8BAB}" destId="{F758FE23-3F01-4CDC-878D-E6FAE39D26EF}" srcOrd="0" destOrd="0" parTransId="{4C03D737-DC38-433D-B025-8678F2B64EE4}" sibTransId="{DA375D9E-0581-4629-9920-5E11750025CC}"/>
    <dgm:cxn modelId="{87462370-E797-4BE7-8278-2E2CF1C480D3}" srcId="{EBFF27C5-639B-4327-A274-F114C7696F13}" destId="{6BE0CFB2-270E-4011-BB16-84B720DEA7E6}" srcOrd="0" destOrd="0" parTransId="{655DED05-5987-40DA-A40A-05BC74100FFF}" sibTransId="{1CC6360E-3E7D-4518-B9E5-F0819C0A6BF8}"/>
    <dgm:cxn modelId="{09C45C1B-A749-4032-8675-0B6913BC0476}" type="presOf" srcId="{2084F8F6-4520-4F3C-A5FF-AA0F514A8BAB}" destId="{2648D03B-E3A4-4EC0-8ACE-F0B68BA2BCE6}" srcOrd="0" destOrd="0" presId="urn:microsoft.com/office/officeart/2005/8/layout/hierarchy1"/>
    <dgm:cxn modelId="{9EB72C39-97B9-4356-9B9A-920B32C894F7}" type="presOf" srcId="{CEE91F53-B04A-4DA4-A61B-0B607A855A2F}" destId="{DDC3FF62-8412-4253-B750-2417D93E7534}" srcOrd="0" destOrd="0" presId="urn:microsoft.com/office/officeart/2005/8/layout/hierarchy1"/>
    <dgm:cxn modelId="{DC6ABFEE-E952-404D-A0FC-3CB88CEAE511}" type="presOf" srcId="{6BE0CFB2-270E-4011-BB16-84B720DEA7E6}" destId="{2DF43E90-E4F7-4EBA-A18E-197F181CEF9C}" srcOrd="0" destOrd="0" presId="urn:microsoft.com/office/officeart/2005/8/layout/hierarchy1"/>
    <dgm:cxn modelId="{994FEDAC-C512-4E73-B08A-E30241181DEB}" srcId="{C82F258C-9AFD-4CC1-BD84-D79AE0B0D069}" destId="{AE14D3E3-9164-4E66-AADB-3455C307B75D}" srcOrd="1" destOrd="0" parTransId="{6D88434E-D4AF-4D29-AC65-A560F1E063A7}" sibTransId="{D9922F3C-518B-4819-982D-172996948533}"/>
    <dgm:cxn modelId="{4CC35F44-0F0C-4EB9-84F7-409D55189A11}" type="presOf" srcId="{6DE64A79-518F-43C8-8F0A-047606B1FF1B}" destId="{C5F8C543-3FF9-4F06-B6A0-F0EA5DCC4009}" srcOrd="0" destOrd="0" presId="urn:microsoft.com/office/officeart/2005/8/layout/hierarchy1"/>
    <dgm:cxn modelId="{FF29C4C1-0711-4885-A2A6-56CAB0F8CCFD}" srcId="{F2370B80-9E0A-4870-8C9E-7BC950EB228A}" destId="{5868F2A0-B093-48A4-9A98-99573185D3EF}" srcOrd="0" destOrd="0" parTransId="{FAC80684-B426-4614-ACD0-65F07E6AA5B9}" sibTransId="{B2A04813-EE30-42A0-B3FD-0BE7E9801F15}"/>
    <dgm:cxn modelId="{79825BEC-B629-4892-88AC-5C67FDF3BA79}" type="presOf" srcId="{63469E58-2465-4ABC-B1F2-305ECA858FA1}" destId="{A58428AC-BA85-479F-AFBA-A95BDBF6AD06}" srcOrd="0" destOrd="0" presId="urn:microsoft.com/office/officeart/2005/8/layout/hierarchy1"/>
    <dgm:cxn modelId="{79AB3D6F-AC41-4B9D-BAA2-4C838D4F0256}" type="presOf" srcId="{F2370B80-9E0A-4870-8C9E-7BC950EB228A}" destId="{BB6FE8EF-9647-4D03-ADDE-CE563D6E90D9}" srcOrd="0" destOrd="0" presId="urn:microsoft.com/office/officeart/2005/8/layout/hierarchy1"/>
    <dgm:cxn modelId="{E6279E0A-056F-49C4-9DE2-5667A9099323}" type="presOf" srcId="{0A1F6CC4-531B-43FC-B759-7BE449131396}" destId="{359CA6F7-29C1-4B1D-B977-F1BD65D35B98}" srcOrd="0" destOrd="0" presId="urn:microsoft.com/office/officeart/2005/8/layout/hierarchy1"/>
    <dgm:cxn modelId="{8AAD48CC-7467-4924-8E55-7D09D4F5DF59}" type="presOf" srcId="{0C9B1853-427B-4F4C-9451-14819D98E935}" destId="{D41C03AE-97C6-4E0A-987F-15D08DA660A2}" srcOrd="0" destOrd="0" presId="urn:microsoft.com/office/officeart/2005/8/layout/hierarchy1"/>
    <dgm:cxn modelId="{C0A7BF62-CD3B-4B84-9DA2-39ED3ACF418F}" type="presOf" srcId="{81040260-9048-4872-9A3C-99E51B5A8E8F}" destId="{5A8E9E10-4D10-417B-8DA5-4368F2A46325}" srcOrd="0" destOrd="0" presId="urn:microsoft.com/office/officeart/2005/8/layout/hierarchy1"/>
    <dgm:cxn modelId="{25704323-2828-42BF-8078-2C5833081793}" type="presOf" srcId="{11F49B66-4B28-4D06-965E-F5F25A7132F4}" destId="{A04C63FF-06F3-42AF-AA89-1513F114A41C}" srcOrd="0" destOrd="0" presId="urn:microsoft.com/office/officeart/2005/8/layout/hierarchy1"/>
    <dgm:cxn modelId="{FAD91E38-2DE4-43E9-97AE-BBB924B6F84E}" type="presOf" srcId="{7B181738-C0C2-47BF-AAB2-4AD21FD8CFBC}" destId="{B511A3A7-4578-4C26-AB5D-5BCCECE3AEE0}" srcOrd="0" destOrd="0" presId="urn:microsoft.com/office/officeart/2005/8/layout/hierarchy1"/>
    <dgm:cxn modelId="{322209BD-0E60-4E8D-9F4C-C19F537160FD}" type="presOf" srcId="{3B2218C5-76D0-4C0C-BB0A-4779CDDCA47E}" destId="{15DA5206-F4D2-4E12-9487-3FA742F7A792}" srcOrd="0" destOrd="0" presId="urn:microsoft.com/office/officeart/2005/8/layout/hierarchy1"/>
    <dgm:cxn modelId="{17E10CC8-93A1-4803-BDB3-A115448BCE80}" srcId="{DE53126C-38DD-4A29-817A-E0B83CD74533}" destId="{6CE255C7-B76F-4AF4-8EBB-E5AA58121020}" srcOrd="0" destOrd="0" parTransId="{7B181738-C0C2-47BF-AAB2-4AD21FD8CFBC}" sibTransId="{D55B5AAF-633F-4388-9862-A1BA9AD19C08}"/>
    <dgm:cxn modelId="{390DAB10-3434-4056-8123-5C6F5828AC40}" type="presOf" srcId="{0F726B6D-3622-48F3-8771-B5F4E43F84DC}" destId="{67B6BEB1-2726-41D6-B265-8270FBFBD9D2}" srcOrd="0" destOrd="0" presId="urn:microsoft.com/office/officeart/2005/8/layout/hierarchy1"/>
    <dgm:cxn modelId="{F4C12D41-99CF-4087-BE81-A1571F28B6BA}" srcId="{0596C798-53B1-4E92-A06A-A5EF994454F5}" destId="{D8BFF416-EB93-48B9-9934-2DB97CA8A9F0}" srcOrd="0" destOrd="0" parTransId="{D480772A-7095-4CF3-B864-262505947F86}" sibTransId="{5011AD23-9BC0-4D9A-9F60-B1F275B2DB07}"/>
    <dgm:cxn modelId="{2A1924AA-8653-4D40-9670-D263C182B3E7}" type="presOf" srcId="{4C03D737-DC38-433D-B025-8678F2B64EE4}" destId="{CC796696-E358-4679-B07E-4008935BC392}" srcOrd="0" destOrd="0" presId="urn:microsoft.com/office/officeart/2005/8/layout/hierarchy1"/>
    <dgm:cxn modelId="{ABAE21F2-2948-44FB-93C6-9E25527AA287}" srcId="{CE5F9656-47B9-4CA5-B38F-F29F5DA0A4DF}" destId="{06818459-A115-4365-9E20-36A7F7F2930D}" srcOrd="1" destOrd="0" parTransId="{35FD0A6E-FEDF-466A-B99E-E0FCCA73AE5B}" sibTransId="{89FC5AD2-FF24-4057-9487-01F4AA8CFE67}"/>
    <dgm:cxn modelId="{9A9B44BF-9EB0-4FFD-A22C-FD02CD6F09D7}" type="presOf" srcId="{6D88434E-D4AF-4D29-AC65-A560F1E063A7}" destId="{42A3A169-5F0B-4FD3-94CD-E629C134F3C2}" srcOrd="0" destOrd="0" presId="urn:microsoft.com/office/officeart/2005/8/layout/hierarchy1"/>
    <dgm:cxn modelId="{7B05B109-B792-4897-9DF1-B1CB07C1F411}" type="presOf" srcId="{C250881C-55D9-42D4-ABD7-A06E04777EE3}" destId="{C7C97393-7939-45D1-BEDD-0B36EE63D6EB}" srcOrd="0" destOrd="0" presId="urn:microsoft.com/office/officeart/2005/8/layout/hierarchy1"/>
    <dgm:cxn modelId="{686F2A1F-9561-46E3-8F08-15774AED559D}" type="presOf" srcId="{D480772A-7095-4CF3-B864-262505947F86}" destId="{261D8FDF-42E0-4385-AA89-0CDC906E4069}" srcOrd="0" destOrd="0" presId="urn:microsoft.com/office/officeart/2005/8/layout/hierarchy1"/>
    <dgm:cxn modelId="{0CDCEA37-E90D-482D-AE21-B21FD239866C}" type="presOf" srcId="{710B4AA9-313C-467E-865D-C56EEB2996F5}" destId="{86D53451-1B94-4BB4-9D4D-DD2C0E9B8292}" srcOrd="0" destOrd="0" presId="urn:microsoft.com/office/officeart/2005/8/layout/hierarchy1"/>
    <dgm:cxn modelId="{D3D5CC5E-85B3-4784-B3DD-F5791120723D}" type="presOf" srcId="{9CD9A7C1-A183-4C21-82C5-036A758F0D64}" destId="{F1B2316E-B4D4-48F3-AA68-6A77B2FC77C8}" srcOrd="0" destOrd="0" presId="urn:microsoft.com/office/officeart/2005/8/layout/hierarchy1"/>
    <dgm:cxn modelId="{79A1D0C2-B83D-4E98-AC60-86867ED7A34A}" type="presOf" srcId="{3C4974C5-9581-40E7-9605-34B0319EEA3B}" destId="{CB550E59-37F3-4CA0-AA7D-F0C40F5460CC}" srcOrd="0" destOrd="0" presId="urn:microsoft.com/office/officeart/2005/8/layout/hierarchy1"/>
    <dgm:cxn modelId="{4476DE0F-A947-496D-9A76-6127EBD03FFA}" type="presOf" srcId="{AAAAAD9D-8967-42B2-A73F-2EBA44E06D03}" destId="{00D749EF-293B-4B12-9B9F-2A0618580815}" srcOrd="0" destOrd="0" presId="urn:microsoft.com/office/officeart/2005/8/layout/hierarchy1"/>
    <dgm:cxn modelId="{5186FE09-09CF-438E-A8D2-DB432B632EDB}" type="presOf" srcId="{3E772EBC-9442-4767-A17B-E6AC9DD57AB5}" destId="{B5CFEE7C-25EE-44FF-93EC-EEDE1B9FDB72}" srcOrd="0" destOrd="0" presId="urn:microsoft.com/office/officeart/2005/8/layout/hierarchy1"/>
    <dgm:cxn modelId="{9459B954-CDBB-4235-A024-FC3CDF912B87}" srcId="{0596C798-53B1-4E92-A06A-A5EF994454F5}" destId="{F2370B80-9E0A-4870-8C9E-7BC950EB228A}" srcOrd="1" destOrd="0" parTransId="{CB138E0B-935D-4785-A8DE-826EEE175B18}" sibTransId="{932F036D-9C9C-4316-89B0-C6EA19593B9B}"/>
    <dgm:cxn modelId="{F00F062C-6D9B-4650-A9B0-0B2E684AE6B3}" type="presOf" srcId="{DBB612C1-618B-4E71-8FF3-39B90FEC4580}" destId="{FE946356-142B-4647-B537-1E36AFCF1120}" srcOrd="0" destOrd="0" presId="urn:microsoft.com/office/officeart/2005/8/layout/hierarchy1"/>
    <dgm:cxn modelId="{FE08E479-2D56-4F78-89AE-F727ADAED2E0}" type="presOf" srcId="{98E95A01-074A-4FAB-86D4-FC64BF56AB5D}" destId="{AF82F6E4-94DF-4D2E-89C4-D4466A126EC4}" srcOrd="0" destOrd="0" presId="urn:microsoft.com/office/officeart/2005/8/layout/hierarchy1"/>
    <dgm:cxn modelId="{81DDF824-5C27-4921-84D8-63DF1ECDC808}" type="presOf" srcId="{6082C06F-DEF9-467E-81B0-61E095E10D28}" destId="{59999044-CAE3-4C8F-B8CA-DD6855D15B4A}" srcOrd="0" destOrd="0" presId="urn:microsoft.com/office/officeart/2005/8/layout/hierarchy1"/>
    <dgm:cxn modelId="{24B8F1F8-C3E2-4608-B259-CD2240C5EE74}" type="presOf" srcId="{FB5EBAD8-2930-4F8A-8BD6-72418627F587}" destId="{A9819D27-D6E5-483A-A34F-D8FD4842E4BF}" srcOrd="0" destOrd="0" presId="urn:microsoft.com/office/officeart/2005/8/layout/hierarchy1"/>
    <dgm:cxn modelId="{3DEB4966-EF05-4B75-AF6E-710520EF3EA5}" srcId="{28D3963C-3CE8-4716-A451-016DC1AB9D9B}" destId="{EB48577F-CAFC-4BDB-A9D6-C1BD0DD1E95E}" srcOrd="0" destOrd="0" parTransId="{4AEA6A74-62C2-4426-9B83-CBC6B6A380D8}" sibTransId="{CFB5269B-1FEC-4852-BE70-A6EA0EA8C02B}"/>
    <dgm:cxn modelId="{35AF5658-78B9-4B0D-A948-AF0FA088B110}" srcId="{E7C88905-E629-4A6D-9965-556331C2473A}" destId="{18804E9E-887A-472A-99D3-6F4FD75D8EE8}" srcOrd="0" destOrd="0" parTransId="{C250881C-55D9-42D4-ABD7-A06E04777EE3}" sibTransId="{45D9CD9F-36F7-4822-98EA-CF0BD7FD0487}"/>
    <dgm:cxn modelId="{4669763D-36F1-4AB6-B37C-01DE11C66EC1}" type="presOf" srcId="{2487A679-A0F1-49D5-809C-A54BFE8A72EF}" destId="{C1CE4CDE-446C-40EF-BBC0-6F2066D1AACC}" srcOrd="0" destOrd="0" presId="urn:microsoft.com/office/officeart/2005/8/layout/hierarchy1"/>
    <dgm:cxn modelId="{7B5E6809-5FCD-401A-BD59-2C7D8DB41EF8}" type="presOf" srcId="{35FD0A6E-FEDF-466A-B99E-E0FCCA73AE5B}" destId="{06614A8F-8BC8-40B5-A7A8-AC0B568DE8CB}" srcOrd="0" destOrd="0" presId="urn:microsoft.com/office/officeart/2005/8/layout/hierarchy1"/>
    <dgm:cxn modelId="{11E2C286-DFE6-47BA-82C6-4F32DDE26FCB}" type="presOf" srcId="{CE5F9656-47B9-4CA5-B38F-F29F5DA0A4DF}" destId="{78472785-20C0-4C9E-AA4B-A70349DA106B}" srcOrd="0" destOrd="0" presId="urn:microsoft.com/office/officeart/2005/8/layout/hierarchy1"/>
    <dgm:cxn modelId="{4C5823ED-6533-4FB8-8000-4EE38EDEE848}" type="presOf" srcId="{BE99A3AA-9395-42AA-ACDD-1F4CAF3786EB}" destId="{A408BB56-B223-43CC-A97C-B696A7D31B54}" srcOrd="0" destOrd="0" presId="urn:microsoft.com/office/officeart/2005/8/layout/hierarchy1"/>
    <dgm:cxn modelId="{04E188C0-F423-4AE6-99F3-556A89D50EBF}" type="presOf" srcId="{40DA6169-3335-440A-BA90-4F5B79472D25}" destId="{CFF22EFC-3BF9-4E2C-A01C-194B8FFA19CD}" srcOrd="0" destOrd="0" presId="urn:microsoft.com/office/officeart/2005/8/layout/hierarchy1"/>
    <dgm:cxn modelId="{EDBA4A8D-D7D1-49B0-A806-C4A3F65E8B64}" type="presOf" srcId="{74505A19-970F-497C-B967-C321AED08083}" destId="{8682BE62-E64A-4D88-A826-72C8E4033942}" srcOrd="0" destOrd="0" presId="urn:microsoft.com/office/officeart/2005/8/layout/hierarchy1"/>
    <dgm:cxn modelId="{460F2ACB-5CB1-4513-8839-36FC69BAD3AD}" type="presOf" srcId="{A6FBB461-0DD7-4D41-85B1-1326C2D3D5DA}" destId="{E8B695AF-7E4F-42E9-82B8-68F87803C17B}" srcOrd="0" destOrd="0" presId="urn:microsoft.com/office/officeart/2005/8/layout/hierarchy1"/>
    <dgm:cxn modelId="{C35BE4F6-2EF3-461B-A08F-65F0FCE27179}" type="presOf" srcId="{CB138E0B-935D-4785-A8DE-826EEE175B18}" destId="{35DDBAE8-58F4-442A-AC8D-0885A425EC5C}" srcOrd="0" destOrd="0" presId="urn:microsoft.com/office/officeart/2005/8/layout/hierarchy1"/>
    <dgm:cxn modelId="{1124F2E5-C828-4749-91D0-D2F62D6DF654}" type="presOf" srcId="{C4365F7D-2D86-4D89-B6AB-0E45079090B8}" destId="{8D54666A-EA4D-4E93-ACBB-E9C6701986B7}" srcOrd="0" destOrd="0" presId="urn:microsoft.com/office/officeart/2005/8/layout/hierarchy1"/>
    <dgm:cxn modelId="{237D8694-895E-46C0-964A-C14E622DAE57}" type="presOf" srcId="{DE53126C-38DD-4A29-817A-E0B83CD74533}" destId="{59B43ECF-28B2-4C30-9546-8C00BD96989E}" srcOrd="0" destOrd="0" presId="urn:microsoft.com/office/officeart/2005/8/layout/hierarchy1"/>
    <dgm:cxn modelId="{898E1552-3D3D-4329-8D9F-5065B195F347}" type="presOf" srcId="{995D3A85-6989-4A45-9B39-FC9B9EE04BE9}" destId="{8B7F4141-B674-4127-BD85-66D1E3FA2791}" srcOrd="0" destOrd="0" presId="urn:microsoft.com/office/officeart/2005/8/layout/hierarchy1"/>
    <dgm:cxn modelId="{C4674715-4CB6-4A75-ACD2-5165AE3A01BD}" type="presOf" srcId="{9E75B1F6-C653-423E-BC13-58D224AA78CC}" destId="{7939DFEA-5659-4606-BD77-6E74964C5912}" srcOrd="0" destOrd="0" presId="urn:microsoft.com/office/officeart/2005/8/layout/hierarchy1"/>
    <dgm:cxn modelId="{F736A457-6B30-46E5-A978-0DC5319D5025}" type="presOf" srcId="{A126DA98-7A18-40E4-BE4C-4595FCCA8D10}" destId="{C1D398DF-918A-4885-9242-5864E5C20027}" srcOrd="0" destOrd="0" presId="urn:microsoft.com/office/officeart/2005/8/layout/hierarchy1"/>
    <dgm:cxn modelId="{5F6FB3AF-B84D-424E-84B3-42428B1C0005}" srcId="{40DA6169-3335-440A-BA90-4F5B79472D25}" destId="{CE5F9656-47B9-4CA5-B38F-F29F5DA0A4DF}" srcOrd="2" destOrd="0" parTransId="{DBC54A20-2C43-4A09-BDB5-BCBC87F95B4D}" sibTransId="{358FAAC1-2C47-48F0-B00D-C34670FB5377}"/>
    <dgm:cxn modelId="{3883D902-B2D9-4307-B7BD-872AC24858FB}" srcId="{5F3AD08E-899A-4743-B2B0-100938256130}" destId="{5BFA65F8-F7B1-4869-A216-6B3CC8897F7E}" srcOrd="0" destOrd="0" parTransId="{B2FA89C9-CEE6-48EB-9655-8A9D1BA111B6}" sibTransId="{67B8F0C9-E175-4CBB-B539-059D9CE700FB}"/>
    <dgm:cxn modelId="{58484C2F-B802-44A0-B95E-E1E64C40A2C5}" type="presOf" srcId="{104E95C4-B4AE-4A5D-8811-67DFF492D40E}" destId="{C6514069-E3A1-4046-91ED-94C3DF009C69}" srcOrd="0" destOrd="0" presId="urn:microsoft.com/office/officeart/2005/8/layout/hierarchy1"/>
    <dgm:cxn modelId="{9CD64F89-6485-4204-BD20-E9E2AC4B2ACE}" type="presOf" srcId="{1C42669E-7975-45A3-B10D-4B61361A86DA}" destId="{17E46258-01B4-48EF-8015-59BEBC477C14}" srcOrd="0" destOrd="0" presId="urn:microsoft.com/office/officeart/2005/8/layout/hierarchy1"/>
    <dgm:cxn modelId="{3C80ABF0-7F1B-4080-99FF-C6FB516EE5D6}" type="presOf" srcId="{E789CC9C-ADF3-4E8D-B8DD-83E58EF7F67A}" destId="{2558B055-E03E-422F-9B5A-F6FCEE32A9F6}" srcOrd="0" destOrd="0" presId="urn:microsoft.com/office/officeart/2005/8/layout/hierarchy1"/>
    <dgm:cxn modelId="{8EF576C2-50C4-4843-B5AE-2634BD783D73}" type="presOf" srcId="{EB48577F-CAFC-4BDB-A9D6-C1BD0DD1E95E}" destId="{0F80D8D2-3588-4464-BB1B-99AD150421EA}" srcOrd="0" destOrd="0" presId="urn:microsoft.com/office/officeart/2005/8/layout/hierarchy1"/>
    <dgm:cxn modelId="{D9AAE543-7D71-4827-A7C6-02F2EDA10365}" type="presOf" srcId="{905932B7-E814-4C2E-B90A-CC9CF10F2A57}" destId="{5A7ED4E2-8295-4A61-8AD0-1EAB6599652B}" srcOrd="0" destOrd="0" presId="urn:microsoft.com/office/officeart/2005/8/layout/hierarchy1"/>
    <dgm:cxn modelId="{58DC7249-8546-46FB-BDCF-1D5FCA173CB4}" type="presOf" srcId="{FB1E4A83-8A8B-4AF7-87D1-2C067871A5D8}" destId="{6FF5ED6D-ED57-427E-B5FB-BDDC6417A263}" srcOrd="0" destOrd="0" presId="urn:microsoft.com/office/officeart/2005/8/layout/hierarchy1"/>
    <dgm:cxn modelId="{2A10D0DC-7583-4B03-A155-F7F280D7825E}" type="presOf" srcId="{5BFA65F8-F7B1-4869-A216-6B3CC8897F7E}" destId="{81570F71-83F0-4948-AA50-2412F5176F66}" srcOrd="0" destOrd="0" presId="urn:microsoft.com/office/officeart/2005/8/layout/hierarchy1"/>
    <dgm:cxn modelId="{1FF4F879-F885-46FB-B24F-BB634B7922D7}" type="presOf" srcId="{F758FE23-3F01-4CDC-878D-E6FAE39D26EF}" destId="{6443CABF-4538-45B9-A0C5-8DC70C8D95E3}" srcOrd="0" destOrd="0" presId="urn:microsoft.com/office/officeart/2005/8/layout/hierarchy1"/>
    <dgm:cxn modelId="{67A9DBD0-4807-4D30-9708-F3F953C6D87F}" type="presOf" srcId="{5868F2A0-B093-48A4-9A98-99573185D3EF}" destId="{B42DBE62-E3C5-40D8-A4FB-55B13C2E0467}" srcOrd="0" destOrd="0" presId="urn:microsoft.com/office/officeart/2005/8/layout/hierarchy1"/>
    <dgm:cxn modelId="{8456E4C7-9D89-418E-ABEE-366B8B65986D}" srcId="{5868F2A0-B093-48A4-9A98-99573185D3EF}" destId="{2084F8F6-4520-4F3C-A5FF-AA0F514A8BAB}" srcOrd="0" destOrd="0" parTransId="{995D3A85-6989-4A45-9B39-FC9B9EE04BE9}" sibTransId="{BCECD2FA-5709-4B3B-B96C-50AC1AF5C829}"/>
    <dgm:cxn modelId="{D86E0A13-B6B2-448B-9E16-04E0BF99CAB1}" type="presOf" srcId="{0596C798-53B1-4E92-A06A-A5EF994454F5}" destId="{B3CED714-A0FE-438F-8271-E870737A1553}" srcOrd="0" destOrd="0" presId="urn:microsoft.com/office/officeart/2005/8/layout/hierarchy1"/>
    <dgm:cxn modelId="{509FF860-6D4E-463F-AEDD-416CC6900862}" type="presOf" srcId="{C9E16296-04A4-436F-9483-51DAE72CB6AA}" destId="{6BE42618-01DD-4C98-838E-893A5E552166}" srcOrd="0" destOrd="0" presId="urn:microsoft.com/office/officeart/2005/8/layout/hierarchy1"/>
    <dgm:cxn modelId="{EB5B71DB-0AB1-45CE-B285-5E5CD0118614}" srcId="{C7985A45-9E01-47A7-BC4E-D497103FDC79}" destId="{2F54E752-4656-4030-BF19-1D06A50B25B4}" srcOrd="0" destOrd="0" parTransId="{3C4974C5-9581-40E7-9605-34B0319EEA3B}" sibTransId="{F4418516-3149-46C2-8822-5C4FAC55BA4F}"/>
    <dgm:cxn modelId="{AE2497C4-ECA2-4941-9DFB-7AFCD05B6CDD}" srcId="{2F54E752-4656-4030-BF19-1D06A50B25B4}" destId="{0BF180C4-2500-4F89-90FA-A2641BA37AC8}" srcOrd="0" destOrd="0" parTransId="{63469E58-2465-4ABC-B1F2-305ECA858FA1}" sibTransId="{09478711-1442-4EA2-B073-5C14ABAB2DE1}"/>
    <dgm:cxn modelId="{98BA843B-DE6C-472A-B49E-D906450FF88A}" type="presOf" srcId="{B6651833-362C-4DF5-AE90-0E7E7B2A9D1A}" destId="{65F3257D-B12D-4EFE-AE0B-0241FD5D5992}" srcOrd="0" destOrd="0" presId="urn:microsoft.com/office/officeart/2005/8/layout/hierarchy1"/>
    <dgm:cxn modelId="{DA303F6C-FCF8-471D-9866-148958791778}" type="presOf" srcId="{4F7B9E9B-3354-4C27-95F4-82ED3D26749F}" destId="{4B5E9142-E8F5-435C-B4AD-55022FA9B000}" srcOrd="0" destOrd="0" presId="urn:microsoft.com/office/officeart/2005/8/layout/hierarchy1"/>
    <dgm:cxn modelId="{D76A0CFC-EF77-4680-BC0F-C245A2ACB335}" type="presOf" srcId="{5F3AD08E-899A-4743-B2B0-100938256130}" destId="{F7BC8B6A-8B06-4F5E-87D0-3D429EE3518E}" srcOrd="0" destOrd="0" presId="urn:microsoft.com/office/officeart/2005/8/layout/hierarchy1"/>
    <dgm:cxn modelId="{5F074616-0E72-4688-9085-4C596A1441A8}" srcId="{1F21F9F5-EAF5-4986-8E40-468B2A8C7EE5}" destId="{0C9B1853-427B-4F4C-9451-14819D98E935}" srcOrd="0" destOrd="0" parTransId="{D8F05BA9-91A0-417F-B3EB-A814C166E8E3}" sibTransId="{44B7D055-2C6D-422C-BC32-0CE31B0578CE}"/>
    <dgm:cxn modelId="{C2A6E5D1-807C-46B3-A0B0-B30308CB5C33}" type="presOf" srcId="{587E46AA-80EA-4A58-A087-0E1DC5CE7828}" destId="{4BBF6CC7-9C0C-4CD5-83D7-5E73EE220B84}" srcOrd="0" destOrd="0" presId="urn:microsoft.com/office/officeart/2005/8/layout/hierarchy1"/>
    <dgm:cxn modelId="{B217B82E-871B-431B-BFEF-49B3BAF4AF62}" srcId="{3E772EBC-9442-4767-A17B-E6AC9DD57AB5}" destId="{E7C88905-E629-4A6D-9965-556331C2473A}" srcOrd="0" destOrd="0" parTransId="{4D7A3C95-293F-4AC9-AB7F-126AB94FC630}" sibTransId="{CDE49D21-30F2-42B9-B7BD-1DFECB61D4C8}"/>
    <dgm:cxn modelId="{1509A969-EBB8-4E71-A1C6-75B65F0BBFCA}" srcId="{AE14D3E3-9164-4E66-AADB-3455C307B75D}" destId="{DBB612C1-618B-4E71-8FF3-39B90FEC4580}" srcOrd="0" destOrd="0" parTransId="{3E93B16D-261E-475E-BB25-B76E75CF87CF}" sibTransId="{24F93229-7699-4609-8502-C200775EA858}"/>
    <dgm:cxn modelId="{F6A82E2D-4B62-421A-91A1-14285B3CA463}" type="presOf" srcId="{13B65255-A23F-4864-91F5-621DE7E8E01F}" destId="{40095DCB-DDA7-4F5A-AEDB-38D41C53FB7B}" srcOrd="0" destOrd="0" presId="urn:microsoft.com/office/officeart/2005/8/layout/hierarchy1"/>
    <dgm:cxn modelId="{8B213DCF-AE45-48B2-8845-A407CB7563B6}" type="presOf" srcId="{06818459-A115-4365-9E20-36A7F7F2930D}" destId="{950BD24E-C1BD-4259-A2A1-00EC39CF1F0E}" srcOrd="0" destOrd="0" presId="urn:microsoft.com/office/officeart/2005/8/layout/hierarchy1"/>
    <dgm:cxn modelId="{0151A668-FED2-4BBF-B01E-B1131766524F}" type="presParOf" srcId="{B08FB52A-358E-477B-9336-B1A7B9D23974}" destId="{E7C26C7E-2FB1-4579-B190-F0CD8EE4CF65}" srcOrd="0" destOrd="0" presId="urn:microsoft.com/office/officeart/2005/8/layout/hierarchy1"/>
    <dgm:cxn modelId="{6D96C329-9D5D-4502-9BF1-F2D2B4494D1C}" type="presParOf" srcId="{E7C26C7E-2FB1-4579-B190-F0CD8EE4CF65}" destId="{606DEBDD-13E2-4C21-9A50-1ECEC6A2A0A5}" srcOrd="0" destOrd="0" presId="urn:microsoft.com/office/officeart/2005/8/layout/hierarchy1"/>
    <dgm:cxn modelId="{B7E480E0-C051-41D1-A973-3495D7D19FE2}" type="presParOf" srcId="{606DEBDD-13E2-4C21-9A50-1ECEC6A2A0A5}" destId="{5788FE4F-27B0-4032-85B9-19AAA0EFA744}" srcOrd="0" destOrd="0" presId="urn:microsoft.com/office/officeart/2005/8/layout/hierarchy1"/>
    <dgm:cxn modelId="{958B2722-5F86-4B9A-834B-77785AD9851C}" type="presParOf" srcId="{606DEBDD-13E2-4C21-9A50-1ECEC6A2A0A5}" destId="{CFF22EFC-3BF9-4E2C-A01C-194B8FFA19CD}" srcOrd="1" destOrd="0" presId="urn:microsoft.com/office/officeart/2005/8/layout/hierarchy1"/>
    <dgm:cxn modelId="{AC3DFF8B-6FFF-4444-B5F4-1233195768B4}" type="presParOf" srcId="{E7C26C7E-2FB1-4579-B190-F0CD8EE4CF65}" destId="{7C54A8D8-5E33-4C3F-99CF-A30F4B68F401}" srcOrd="1" destOrd="0" presId="urn:microsoft.com/office/officeart/2005/8/layout/hierarchy1"/>
    <dgm:cxn modelId="{DC6C6392-7F4C-4F71-AA24-EFFFE8664EEC}" type="presParOf" srcId="{7C54A8D8-5E33-4C3F-99CF-A30F4B68F401}" destId="{6FF5ED6D-ED57-427E-B5FB-BDDC6417A263}" srcOrd="0" destOrd="0" presId="urn:microsoft.com/office/officeart/2005/8/layout/hierarchy1"/>
    <dgm:cxn modelId="{F25595AD-CB5B-46E7-883A-072E06D07CC4}" type="presParOf" srcId="{7C54A8D8-5E33-4C3F-99CF-A30F4B68F401}" destId="{35B48260-B467-4D4B-893D-FD480C132C28}" srcOrd="1" destOrd="0" presId="urn:microsoft.com/office/officeart/2005/8/layout/hierarchy1"/>
    <dgm:cxn modelId="{231478C0-5DD1-49D2-96E0-E4480B63DCEA}" type="presParOf" srcId="{35B48260-B467-4D4B-893D-FD480C132C28}" destId="{54FEC1C6-54A6-4B54-B8C6-FE73B7E1E4F8}" srcOrd="0" destOrd="0" presId="urn:microsoft.com/office/officeart/2005/8/layout/hierarchy1"/>
    <dgm:cxn modelId="{2EB25E87-D0B1-4E56-80CF-C7024B66F3AA}" type="presParOf" srcId="{54FEC1C6-54A6-4B54-B8C6-FE73B7E1E4F8}" destId="{A7A3DBFA-7B87-40D9-8EA5-2A40B9CA6481}" srcOrd="0" destOrd="0" presId="urn:microsoft.com/office/officeart/2005/8/layout/hierarchy1"/>
    <dgm:cxn modelId="{45DD9001-4BAF-485B-8213-FB165848C801}" type="presParOf" srcId="{54FEC1C6-54A6-4B54-B8C6-FE73B7E1E4F8}" destId="{B3CED714-A0FE-438F-8271-E870737A1553}" srcOrd="1" destOrd="0" presId="urn:microsoft.com/office/officeart/2005/8/layout/hierarchy1"/>
    <dgm:cxn modelId="{A7ED19A5-435D-4785-A144-68EF192F6E68}" type="presParOf" srcId="{35B48260-B467-4D4B-893D-FD480C132C28}" destId="{EAC9BA33-9D6A-4B7D-B3FF-A7459EE88CC7}" srcOrd="1" destOrd="0" presId="urn:microsoft.com/office/officeart/2005/8/layout/hierarchy1"/>
    <dgm:cxn modelId="{98CFF36C-35A2-496E-A982-2F9929DAF62B}" type="presParOf" srcId="{EAC9BA33-9D6A-4B7D-B3FF-A7459EE88CC7}" destId="{261D8FDF-42E0-4385-AA89-0CDC906E4069}" srcOrd="0" destOrd="0" presId="urn:microsoft.com/office/officeart/2005/8/layout/hierarchy1"/>
    <dgm:cxn modelId="{B7E5F346-56D8-4AB9-8261-C199CFA91117}" type="presParOf" srcId="{EAC9BA33-9D6A-4B7D-B3FF-A7459EE88CC7}" destId="{70A469F6-1D20-4E6A-B139-355CFFD098C0}" srcOrd="1" destOrd="0" presId="urn:microsoft.com/office/officeart/2005/8/layout/hierarchy1"/>
    <dgm:cxn modelId="{35C313DC-8BAC-402D-AE01-2C8453349AC9}" type="presParOf" srcId="{70A469F6-1D20-4E6A-B139-355CFFD098C0}" destId="{D2DEAE44-1D1E-4457-8070-40877CC70E4F}" srcOrd="0" destOrd="0" presId="urn:microsoft.com/office/officeart/2005/8/layout/hierarchy1"/>
    <dgm:cxn modelId="{D6F2FF03-2E6C-4B9F-9120-D88449A60FB3}" type="presParOf" srcId="{D2DEAE44-1D1E-4457-8070-40877CC70E4F}" destId="{9598C27D-695E-4DE7-AF1D-A30006FF2449}" srcOrd="0" destOrd="0" presId="urn:microsoft.com/office/officeart/2005/8/layout/hierarchy1"/>
    <dgm:cxn modelId="{B78EFC77-6348-42D0-8FC3-D4C4B59B20AF}" type="presParOf" srcId="{D2DEAE44-1D1E-4457-8070-40877CC70E4F}" destId="{F168944A-A84D-4A7B-A01F-CE472DCF7A99}" srcOrd="1" destOrd="0" presId="urn:microsoft.com/office/officeart/2005/8/layout/hierarchy1"/>
    <dgm:cxn modelId="{9698A784-07AB-4D7C-9937-A563801FC35B}" type="presParOf" srcId="{70A469F6-1D20-4E6A-B139-355CFFD098C0}" destId="{0650F154-176B-4A8E-B7D7-817C6B4BBD0C}" srcOrd="1" destOrd="0" presId="urn:microsoft.com/office/officeart/2005/8/layout/hierarchy1"/>
    <dgm:cxn modelId="{043BFBB8-AD64-485E-9042-7316F418CB95}" type="presParOf" srcId="{0650F154-176B-4A8E-B7D7-817C6B4BBD0C}" destId="{15DA5206-F4D2-4E12-9487-3FA742F7A792}" srcOrd="0" destOrd="0" presId="urn:microsoft.com/office/officeart/2005/8/layout/hierarchy1"/>
    <dgm:cxn modelId="{18D77536-0294-47DA-8FE1-D72113B1921F}" type="presParOf" srcId="{0650F154-176B-4A8E-B7D7-817C6B4BBD0C}" destId="{47280B65-4F48-45C9-98F4-8EE5AB1DB0DA}" srcOrd="1" destOrd="0" presId="urn:microsoft.com/office/officeart/2005/8/layout/hierarchy1"/>
    <dgm:cxn modelId="{FE23EBA8-B14D-497B-95B0-3442A6A8E69D}" type="presParOf" srcId="{47280B65-4F48-45C9-98F4-8EE5AB1DB0DA}" destId="{2778C48A-8A58-4A7E-A0CB-2DB73A85138D}" srcOrd="0" destOrd="0" presId="urn:microsoft.com/office/officeart/2005/8/layout/hierarchy1"/>
    <dgm:cxn modelId="{4DC95A13-FAC7-4D17-AB4F-369812D780A3}" type="presParOf" srcId="{2778C48A-8A58-4A7E-A0CB-2DB73A85138D}" destId="{E1E02264-E283-413C-81CA-36AD37610E92}" srcOrd="0" destOrd="0" presId="urn:microsoft.com/office/officeart/2005/8/layout/hierarchy1"/>
    <dgm:cxn modelId="{DC7FF12D-34D4-4AFB-81D4-55A3CB8E6D8A}" type="presParOf" srcId="{2778C48A-8A58-4A7E-A0CB-2DB73A85138D}" destId="{C6514069-E3A1-4046-91ED-94C3DF009C69}" srcOrd="1" destOrd="0" presId="urn:microsoft.com/office/officeart/2005/8/layout/hierarchy1"/>
    <dgm:cxn modelId="{7AFB2ECF-10BA-4152-8F05-128B5C150A7C}" type="presParOf" srcId="{47280B65-4F48-45C9-98F4-8EE5AB1DB0DA}" destId="{51D02433-5ED1-478B-A0B2-0811155F4A54}" srcOrd="1" destOrd="0" presId="urn:microsoft.com/office/officeart/2005/8/layout/hierarchy1"/>
    <dgm:cxn modelId="{D5F6DD87-8643-4060-96FB-FF614096A970}" type="presParOf" srcId="{EAC9BA33-9D6A-4B7D-B3FF-A7459EE88CC7}" destId="{35DDBAE8-58F4-442A-AC8D-0885A425EC5C}" srcOrd="2" destOrd="0" presId="urn:microsoft.com/office/officeart/2005/8/layout/hierarchy1"/>
    <dgm:cxn modelId="{7BF4868E-65C5-4A80-9E14-A66ECCD01B8F}" type="presParOf" srcId="{EAC9BA33-9D6A-4B7D-B3FF-A7459EE88CC7}" destId="{5BA52739-7FDE-4AB9-BF94-BD4D45D7ABF5}" srcOrd="3" destOrd="0" presId="urn:microsoft.com/office/officeart/2005/8/layout/hierarchy1"/>
    <dgm:cxn modelId="{9A3A7626-FFCE-48C2-A255-6931DC41425C}" type="presParOf" srcId="{5BA52739-7FDE-4AB9-BF94-BD4D45D7ABF5}" destId="{6007A1F5-DE99-4F54-8DB0-87498397DBE4}" srcOrd="0" destOrd="0" presId="urn:microsoft.com/office/officeart/2005/8/layout/hierarchy1"/>
    <dgm:cxn modelId="{B3B50D52-9542-4DE9-B92C-33FFC697B7B9}" type="presParOf" srcId="{6007A1F5-DE99-4F54-8DB0-87498397DBE4}" destId="{EF074B86-1FAB-4604-9EDD-3455D780A4B0}" srcOrd="0" destOrd="0" presId="urn:microsoft.com/office/officeart/2005/8/layout/hierarchy1"/>
    <dgm:cxn modelId="{8FF5B614-2EBC-4A44-A7DB-75AEC3E65561}" type="presParOf" srcId="{6007A1F5-DE99-4F54-8DB0-87498397DBE4}" destId="{BB6FE8EF-9647-4D03-ADDE-CE563D6E90D9}" srcOrd="1" destOrd="0" presId="urn:microsoft.com/office/officeart/2005/8/layout/hierarchy1"/>
    <dgm:cxn modelId="{03071C21-0423-4940-AF2E-E15D7A0FCAC5}" type="presParOf" srcId="{5BA52739-7FDE-4AB9-BF94-BD4D45D7ABF5}" destId="{A5B49190-2C8F-4E77-93C4-15238522335C}" srcOrd="1" destOrd="0" presId="urn:microsoft.com/office/officeart/2005/8/layout/hierarchy1"/>
    <dgm:cxn modelId="{CC38778E-4D30-4730-99BF-EE78DB2A88D7}" type="presParOf" srcId="{A5B49190-2C8F-4E77-93C4-15238522335C}" destId="{AC9C527A-F109-4A24-BDB2-7B1EAF6DC2D3}" srcOrd="0" destOrd="0" presId="urn:microsoft.com/office/officeart/2005/8/layout/hierarchy1"/>
    <dgm:cxn modelId="{B13BCAF9-68A0-4E43-98BE-F84A56F6FC8F}" type="presParOf" srcId="{A5B49190-2C8F-4E77-93C4-15238522335C}" destId="{03C19CF7-3D37-46A9-A3DB-B0A4F4F7AEC1}" srcOrd="1" destOrd="0" presId="urn:microsoft.com/office/officeart/2005/8/layout/hierarchy1"/>
    <dgm:cxn modelId="{3D04D356-3B3A-4D86-AEB1-A09648258522}" type="presParOf" srcId="{03C19CF7-3D37-46A9-A3DB-B0A4F4F7AEC1}" destId="{36A77228-1133-4ACD-97A3-DBD254FAD7A8}" srcOrd="0" destOrd="0" presId="urn:microsoft.com/office/officeart/2005/8/layout/hierarchy1"/>
    <dgm:cxn modelId="{8551A96B-A8D3-4572-A539-8542926657C4}" type="presParOf" srcId="{36A77228-1133-4ACD-97A3-DBD254FAD7A8}" destId="{DFE8E0D9-550A-4C19-A2A8-C7D84BBE4836}" srcOrd="0" destOrd="0" presId="urn:microsoft.com/office/officeart/2005/8/layout/hierarchy1"/>
    <dgm:cxn modelId="{3AECD548-B9A8-41BF-A039-AB1A699D18E5}" type="presParOf" srcId="{36A77228-1133-4ACD-97A3-DBD254FAD7A8}" destId="{B42DBE62-E3C5-40D8-A4FB-55B13C2E0467}" srcOrd="1" destOrd="0" presId="urn:microsoft.com/office/officeart/2005/8/layout/hierarchy1"/>
    <dgm:cxn modelId="{20C474AD-2FB0-46C7-A1A2-31CF368063FD}" type="presParOf" srcId="{03C19CF7-3D37-46A9-A3DB-B0A4F4F7AEC1}" destId="{60692B6A-25C8-41E3-8D8C-F76ACF2BE7E4}" srcOrd="1" destOrd="0" presId="urn:microsoft.com/office/officeart/2005/8/layout/hierarchy1"/>
    <dgm:cxn modelId="{1CA81131-9971-4E9C-B707-D76BF5B1B60D}" type="presParOf" srcId="{60692B6A-25C8-41E3-8D8C-F76ACF2BE7E4}" destId="{8B7F4141-B674-4127-BD85-66D1E3FA2791}" srcOrd="0" destOrd="0" presId="urn:microsoft.com/office/officeart/2005/8/layout/hierarchy1"/>
    <dgm:cxn modelId="{361EEF05-826F-40EA-A0CD-29341B3BBBC1}" type="presParOf" srcId="{60692B6A-25C8-41E3-8D8C-F76ACF2BE7E4}" destId="{6FA3DAF8-8868-4891-9AFE-A4E97F567138}" srcOrd="1" destOrd="0" presId="urn:microsoft.com/office/officeart/2005/8/layout/hierarchy1"/>
    <dgm:cxn modelId="{457AF54C-FBDE-44C1-BDEE-85DCC1B11D67}" type="presParOf" srcId="{6FA3DAF8-8868-4891-9AFE-A4E97F567138}" destId="{E0DF7AB7-6926-41B5-8FD3-7605BACA2391}" srcOrd="0" destOrd="0" presId="urn:microsoft.com/office/officeart/2005/8/layout/hierarchy1"/>
    <dgm:cxn modelId="{2AD0257F-DC76-4516-8D2F-7B1967D9EA01}" type="presParOf" srcId="{E0DF7AB7-6926-41B5-8FD3-7605BACA2391}" destId="{A3ADBDDD-4E0B-42AC-8373-BD93F60C3426}" srcOrd="0" destOrd="0" presId="urn:microsoft.com/office/officeart/2005/8/layout/hierarchy1"/>
    <dgm:cxn modelId="{ADF90ADA-1260-42FA-BE7A-92B84846EE41}" type="presParOf" srcId="{E0DF7AB7-6926-41B5-8FD3-7605BACA2391}" destId="{2648D03B-E3A4-4EC0-8ACE-F0B68BA2BCE6}" srcOrd="1" destOrd="0" presId="urn:microsoft.com/office/officeart/2005/8/layout/hierarchy1"/>
    <dgm:cxn modelId="{46F1E39B-252D-4655-8493-03B5898B4FEA}" type="presParOf" srcId="{6FA3DAF8-8868-4891-9AFE-A4E97F567138}" destId="{B58070BB-91C4-4122-8C9A-5DA4975F4BAC}" srcOrd="1" destOrd="0" presId="urn:microsoft.com/office/officeart/2005/8/layout/hierarchy1"/>
    <dgm:cxn modelId="{EAD98870-335F-481D-B616-A71D0815A512}" type="presParOf" srcId="{B58070BB-91C4-4122-8C9A-5DA4975F4BAC}" destId="{CC796696-E358-4679-B07E-4008935BC392}" srcOrd="0" destOrd="0" presId="urn:microsoft.com/office/officeart/2005/8/layout/hierarchy1"/>
    <dgm:cxn modelId="{A7EA0DC1-AA68-47EF-9E74-E777A9C68511}" type="presParOf" srcId="{B58070BB-91C4-4122-8C9A-5DA4975F4BAC}" destId="{78D3CC49-8BB4-4D35-8111-A066DD69FDF7}" srcOrd="1" destOrd="0" presId="urn:microsoft.com/office/officeart/2005/8/layout/hierarchy1"/>
    <dgm:cxn modelId="{5A2FA89E-1480-4052-B5AC-8B2ACBB1B50B}" type="presParOf" srcId="{78D3CC49-8BB4-4D35-8111-A066DD69FDF7}" destId="{3519EDB5-1045-4476-88A2-22C6AA28C81D}" srcOrd="0" destOrd="0" presId="urn:microsoft.com/office/officeart/2005/8/layout/hierarchy1"/>
    <dgm:cxn modelId="{EB2F50F1-109A-4060-959A-97B160D13A05}" type="presParOf" srcId="{3519EDB5-1045-4476-88A2-22C6AA28C81D}" destId="{8E1448DE-CD7B-4D0E-BE3E-EFFF3DF0DCAC}" srcOrd="0" destOrd="0" presId="urn:microsoft.com/office/officeart/2005/8/layout/hierarchy1"/>
    <dgm:cxn modelId="{2DF422C2-DA38-4F2A-8369-CB899755EA2F}" type="presParOf" srcId="{3519EDB5-1045-4476-88A2-22C6AA28C81D}" destId="{6443CABF-4538-45B9-A0C5-8DC70C8D95E3}" srcOrd="1" destOrd="0" presId="urn:microsoft.com/office/officeart/2005/8/layout/hierarchy1"/>
    <dgm:cxn modelId="{767DE8C8-72D6-42BA-AC77-7964AE69F6E8}" type="presParOf" srcId="{78D3CC49-8BB4-4D35-8111-A066DD69FDF7}" destId="{9F2496D0-0689-46F1-A2C0-7803CC445B06}" srcOrd="1" destOrd="0" presId="urn:microsoft.com/office/officeart/2005/8/layout/hierarchy1"/>
    <dgm:cxn modelId="{92E98E7F-E0A6-452C-82B7-E75686B45915}" type="presParOf" srcId="{EAC9BA33-9D6A-4B7D-B3FF-A7459EE88CC7}" destId="{642DDBF9-D68B-48F8-A20D-5FE665703ADD}" srcOrd="4" destOrd="0" presId="urn:microsoft.com/office/officeart/2005/8/layout/hierarchy1"/>
    <dgm:cxn modelId="{A276C43F-732A-488D-A926-DCF5BDF4A919}" type="presParOf" srcId="{EAC9BA33-9D6A-4B7D-B3FF-A7459EE88CC7}" destId="{EF2685B7-16F0-49C5-894C-75FEACA09F82}" srcOrd="5" destOrd="0" presId="urn:microsoft.com/office/officeart/2005/8/layout/hierarchy1"/>
    <dgm:cxn modelId="{BF52B080-0A8D-49E5-9A0E-E34855FF2CFD}" type="presParOf" srcId="{EF2685B7-16F0-49C5-894C-75FEACA09F82}" destId="{21105537-79D2-4D99-993B-A2B25A020A67}" srcOrd="0" destOrd="0" presId="urn:microsoft.com/office/officeart/2005/8/layout/hierarchy1"/>
    <dgm:cxn modelId="{6EBCDEF9-5771-4482-9EF0-0D3D8C81806F}" type="presParOf" srcId="{21105537-79D2-4D99-993B-A2B25A020A67}" destId="{AF8E1186-321E-449C-A487-285A0D6C5849}" srcOrd="0" destOrd="0" presId="urn:microsoft.com/office/officeart/2005/8/layout/hierarchy1"/>
    <dgm:cxn modelId="{613D010C-F886-4958-896D-E74E0AE59742}" type="presParOf" srcId="{21105537-79D2-4D99-993B-A2B25A020A67}" destId="{02673C2C-DE8C-4ACD-9443-B3C4DD3F07E1}" srcOrd="1" destOrd="0" presId="urn:microsoft.com/office/officeart/2005/8/layout/hierarchy1"/>
    <dgm:cxn modelId="{7166C637-3AD1-429E-98D0-593F57CDD80C}" type="presParOf" srcId="{EF2685B7-16F0-49C5-894C-75FEACA09F82}" destId="{61202E42-54BF-4947-ACE0-BBD05A2D624F}" srcOrd="1" destOrd="0" presId="urn:microsoft.com/office/officeart/2005/8/layout/hierarchy1"/>
    <dgm:cxn modelId="{8911D7E0-01A0-4CFE-B529-30B29E9B0125}" type="presParOf" srcId="{7C54A8D8-5E33-4C3F-99CF-A30F4B68F401}" destId="{7EA9ED7E-F1BB-4933-8395-4285E0CFDACB}" srcOrd="2" destOrd="0" presId="urn:microsoft.com/office/officeart/2005/8/layout/hierarchy1"/>
    <dgm:cxn modelId="{30C1B249-83C5-4F0C-A9FF-63EDD6D8844C}" type="presParOf" srcId="{7C54A8D8-5E33-4C3F-99CF-A30F4B68F401}" destId="{8F8E5BF8-BAF8-4364-91A5-B9AF1A634E59}" srcOrd="3" destOrd="0" presId="urn:microsoft.com/office/officeart/2005/8/layout/hierarchy1"/>
    <dgm:cxn modelId="{85131E1C-E285-4CEA-BE67-A862DE6B7B80}" type="presParOf" srcId="{8F8E5BF8-BAF8-4364-91A5-B9AF1A634E59}" destId="{C8E9ACBA-3384-4E70-981C-76E171B3853B}" srcOrd="0" destOrd="0" presId="urn:microsoft.com/office/officeart/2005/8/layout/hierarchy1"/>
    <dgm:cxn modelId="{D395628E-B8C8-4AD1-A48A-6FDDF2FD0FF4}" type="presParOf" srcId="{C8E9ACBA-3384-4E70-981C-76E171B3853B}" destId="{DC733B59-E641-4D65-941F-7EAB355736AB}" srcOrd="0" destOrd="0" presId="urn:microsoft.com/office/officeart/2005/8/layout/hierarchy1"/>
    <dgm:cxn modelId="{8009594B-7D3E-414B-96D3-AAB7CF73F479}" type="presParOf" srcId="{C8E9ACBA-3384-4E70-981C-76E171B3853B}" destId="{03406C95-5E56-4127-A48D-744CE1BB7B07}" srcOrd="1" destOrd="0" presId="urn:microsoft.com/office/officeart/2005/8/layout/hierarchy1"/>
    <dgm:cxn modelId="{A4FBBDC4-905D-4401-98BF-55C671F0F6D6}" type="presParOf" srcId="{8F8E5BF8-BAF8-4364-91A5-B9AF1A634E59}" destId="{3A49F098-5D94-4691-967F-D039026439AE}" srcOrd="1" destOrd="0" presId="urn:microsoft.com/office/officeart/2005/8/layout/hierarchy1"/>
    <dgm:cxn modelId="{7A01511D-DEF6-44CB-9CB7-AE533707EEBC}" type="presParOf" srcId="{7C54A8D8-5E33-4C3F-99CF-A30F4B68F401}" destId="{1ACCD2C1-8D52-4C3D-87FB-BACEF22A98D3}" srcOrd="4" destOrd="0" presId="urn:microsoft.com/office/officeart/2005/8/layout/hierarchy1"/>
    <dgm:cxn modelId="{A8919A8E-9438-43D9-9096-AA0D84DE7181}" type="presParOf" srcId="{7C54A8D8-5E33-4C3F-99CF-A30F4B68F401}" destId="{431506FF-3AA0-4C51-9277-251E4921401D}" srcOrd="5" destOrd="0" presId="urn:microsoft.com/office/officeart/2005/8/layout/hierarchy1"/>
    <dgm:cxn modelId="{7E7EECAD-280A-410A-A2A9-A28C5C810651}" type="presParOf" srcId="{431506FF-3AA0-4C51-9277-251E4921401D}" destId="{664EE43C-0127-4E7B-A424-FC5CD30A5B8E}" srcOrd="0" destOrd="0" presId="urn:microsoft.com/office/officeart/2005/8/layout/hierarchy1"/>
    <dgm:cxn modelId="{4ED01297-C8D2-46C7-8BB3-7CA9B037F78D}" type="presParOf" srcId="{664EE43C-0127-4E7B-A424-FC5CD30A5B8E}" destId="{2F9A3B32-1964-4258-B9C7-51E16FCEC6D0}" srcOrd="0" destOrd="0" presId="urn:microsoft.com/office/officeart/2005/8/layout/hierarchy1"/>
    <dgm:cxn modelId="{973E04BD-3364-4E9C-9D6B-0E74F6C9BBD0}" type="presParOf" srcId="{664EE43C-0127-4E7B-A424-FC5CD30A5B8E}" destId="{78472785-20C0-4C9E-AA4B-A70349DA106B}" srcOrd="1" destOrd="0" presId="urn:microsoft.com/office/officeart/2005/8/layout/hierarchy1"/>
    <dgm:cxn modelId="{68067640-6F83-4113-A25B-258D67EA397D}" type="presParOf" srcId="{431506FF-3AA0-4C51-9277-251E4921401D}" destId="{28621575-9436-46D0-9D65-A6910B66799D}" srcOrd="1" destOrd="0" presId="urn:microsoft.com/office/officeart/2005/8/layout/hierarchy1"/>
    <dgm:cxn modelId="{F33059ED-C920-4FA8-8190-C8861F5520DE}" type="presParOf" srcId="{28621575-9436-46D0-9D65-A6910B66799D}" destId="{F1B2316E-B4D4-48F3-AA68-6A77B2FC77C8}" srcOrd="0" destOrd="0" presId="urn:microsoft.com/office/officeart/2005/8/layout/hierarchy1"/>
    <dgm:cxn modelId="{EF0D11BC-3D7D-4ADD-B418-CEE7219FB7DE}" type="presParOf" srcId="{28621575-9436-46D0-9D65-A6910B66799D}" destId="{95E13AB7-04CD-4B2E-BE1D-BCE16FCB4214}" srcOrd="1" destOrd="0" presId="urn:microsoft.com/office/officeart/2005/8/layout/hierarchy1"/>
    <dgm:cxn modelId="{93A66AC9-D951-4223-9B63-8135853B10B7}" type="presParOf" srcId="{95E13AB7-04CD-4B2E-BE1D-BCE16FCB4214}" destId="{D4CCE085-6FCE-4B74-8CC1-A9DD05FA6FED}" srcOrd="0" destOrd="0" presId="urn:microsoft.com/office/officeart/2005/8/layout/hierarchy1"/>
    <dgm:cxn modelId="{4E44E732-D7AB-4949-A58A-A443071674A3}" type="presParOf" srcId="{D4CCE085-6FCE-4B74-8CC1-A9DD05FA6FED}" destId="{803BE950-3C2C-4353-9CF6-A9264C847BD3}" srcOrd="0" destOrd="0" presId="urn:microsoft.com/office/officeart/2005/8/layout/hierarchy1"/>
    <dgm:cxn modelId="{471E2346-483D-466F-A223-E9F2887E2F10}" type="presParOf" srcId="{D4CCE085-6FCE-4B74-8CC1-A9DD05FA6FED}" destId="{9D8AC7BE-C5AB-4BAF-AEDA-94B7AF33520C}" srcOrd="1" destOrd="0" presId="urn:microsoft.com/office/officeart/2005/8/layout/hierarchy1"/>
    <dgm:cxn modelId="{96F2EDFC-EEDD-4108-B7C6-F72FA1D05B76}" type="presParOf" srcId="{95E13AB7-04CD-4B2E-BE1D-BCE16FCB4214}" destId="{BF0C5460-5555-4128-B0A8-1FFB2697CD4B}" srcOrd="1" destOrd="0" presId="urn:microsoft.com/office/officeart/2005/8/layout/hierarchy1"/>
    <dgm:cxn modelId="{3B86C8B6-3955-46C8-82B5-9FB59E5FDB30}" type="presParOf" srcId="{BF0C5460-5555-4128-B0A8-1FFB2697CD4B}" destId="{59A31EB9-DE5C-43FE-B5AA-9D7839EBEE72}" srcOrd="0" destOrd="0" presId="urn:microsoft.com/office/officeart/2005/8/layout/hierarchy1"/>
    <dgm:cxn modelId="{1B3ABED3-655E-4628-AF4B-36CF534D5FB6}" type="presParOf" srcId="{BF0C5460-5555-4128-B0A8-1FFB2697CD4B}" destId="{B938E690-1796-4378-B0CD-365D73DDD59E}" srcOrd="1" destOrd="0" presId="urn:microsoft.com/office/officeart/2005/8/layout/hierarchy1"/>
    <dgm:cxn modelId="{3315AA51-FDAA-4619-9FF6-0E07FC40B351}" type="presParOf" srcId="{B938E690-1796-4378-B0CD-365D73DDD59E}" destId="{9AC04366-9158-495C-8937-FFCA08CB8BDA}" srcOrd="0" destOrd="0" presId="urn:microsoft.com/office/officeart/2005/8/layout/hierarchy1"/>
    <dgm:cxn modelId="{C205BFF2-8483-4882-9E42-88F2C41C85E7}" type="presParOf" srcId="{9AC04366-9158-495C-8937-FFCA08CB8BDA}" destId="{BBFF3B57-B951-4427-A082-E34E497B343A}" srcOrd="0" destOrd="0" presId="urn:microsoft.com/office/officeart/2005/8/layout/hierarchy1"/>
    <dgm:cxn modelId="{54D5AB58-CBE0-495D-A1F1-89E20041F320}" type="presParOf" srcId="{9AC04366-9158-495C-8937-FFCA08CB8BDA}" destId="{6C2092C2-32DA-4986-BCF3-D461FCF0F2F0}" srcOrd="1" destOrd="0" presId="urn:microsoft.com/office/officeart/2005/8/layout/hierarchy1"/>
    <dgm:cxn modelId="{B76209D9-ED7B-499F-BAD0-4113D2313895}" type="presParOf" srcId="{B938E690-1796-4378-B0CD-365D73DDD59E}" destId="{AE503192-EFA6-4BDF-A748-CFFB6D87AE4B}" srcOrd="1" destOrd="0" presId="urn:microsoft.com/office/officeart/2005/8/layout/hierarchy1"/>
    <dgm:cxn modelId="{704E3E76-6E75-4882-8001-69050A16B00A}" type="presParOf" srcId="{AE503192-EFA6-4BDF-A748-CFFB6D87AE4B}" destId="{0E9C2713-4A27-4D37-9C16-5211337828C3}" srcOrd="0" destOrd="0" presId="urn:microsoft.com/office/officeart/2005/8/layout/hierarchy1"/>
    <dgm:cxn modelId="{46A7C971-3DA9-443F-B4FD-DD6C88FE6842}" type="presParOf" srcId="{AE503192-EFA6-4BDF-A748-CFFB6D87AE4B}" destId="{0997AF1E-2802-441B-9377-51A746B3B993}" srcOrd="1" destOrd="0" presId="urn:microsoft.com/office/officeart/2005/8/layout/hierarchy1"/>
    <dgm:cxn modelId="{BC5E4FA0-29F2-4A1D-8C47-CE76EDCB4852}" type="presParOf" srcId="{0997AF1E-2802-441B-9377-51A746B3B993}" destId="{FC551980-25A7-4374-A4B3-8C738E46202E}" srcOrd="0" destOrd="0" presId="urn:microsoft.com/office/officeart/2005/8/layout/hierarchy1"/>
    <dgm:cxn modelId="{DD697D92-2993-4791-A7B9-4D616A597B19}" type="presParOf" srcId="{FC551980-25A7-4374-A4B3-8C738E46202E}" destId="{EF05C6DE-3648-4399-972F-CC701D82CA5C}" srcOrd="0" destOrd="0" presId="urn:microsoft.com/office/officeart/2005/8/layout/hierarchy1"/>
    <dgm:cxn modelId="{1C020B1C-E5C7-4632-BE69-9CD989691418}" type="presParOf" srcId="{FC551980-25A7-4374-A4B3-8C738E46202E}" destId="{BF5667A9-0F9F-4868-92AC-BC74FFA67BC9}" srcOrd="1" destOrd="0" presId="urn:microsoft.com/office/officeart/2005/8/layout/hierarchy1"/>
    <dgm:cxn modelId="{D2B61A1A-6CC7-461F-98F4-AF6E7A63DA2E}" type="presParOf" srcId="{0997AF1E-2802-441B-9377-51A746B3B993}" destId="{260D7411-A404-4CBA-8FD5-76A32C10663C}" srcOrd="1" destOrd="0" presId="urn:microsoft.com/office/officeart/2005/8/layout/hierarchy1"/>
    <dgm:cxn modelId="{2C677FC6-0E46-439C-9345-EC32605BFA51}" type="presParOf" srcId="{260D7411-A404-4CBA-8FD5-76A32C10663C}" destId="{2558B055-E03E-422F-9B5A-F6FCEE32A9F6}" srcOrd="0" destOrd="0" presId="urn:microsoft.com/office/officeart/2005/8/layout/hierarchy1"/>
    <dgm:cxn modelId="{E78C76D5-F9F4-4C97-8F9C-29EF8810285E}" type="presParOf" srcId="{260D7411-A404-4CBA-8FD5-76A32C10663C}" destId="{7E0C47C7-D70B-4A2E-AB07-9D8CDE286713}" srcOrd="1" destOrd="0" presId="urn:microsoft.com/office/officeart/2005/8/layout/hierarchy1"/>
    <dgm:cxn modelId="{EBCE08FF-0943-443C-8A65-6AFD508436C0}" type="presParOf" srcId="{7E0C47C7-D70B-4A2E-AB07-9D8CDE286713}" destId="{9FEDC782-9EF7-4626-AF7A-75F620B8FD85}" srcOrd="0" destOrd="0" presId="urn:microsoft.com/office/officeart/2005/8/layout/hierarchy1"/>
    <dgm:cxn modelId="{F33B88C4-8D57-40C9-B6DF-B383C8EFB299}" type="presParOf" srcId="{9FEDC782-9EF7-4626-AF7A-75F620B8FD85}" destId="{CD182974-1753-41F7-8C59-76CC644A5008}" srcOrd="0" destOrd="0" presId="urn:microsoft.com/office/officeart/2005/8/layout/hierarchy1"/>
    <dgm:cxn modelId="{52A1968A-CC2E-49A7-BA15-A4F5E90F086E}" type="presParOf" srcId="{9FEDC782-9EF7-4626-AF7A-75F620B8FD85}" destId="{C5F8C543-3FF9-4F06-B6A0-F0EA5DCC4009}" srcOrd="1" destOrd="0" presId="urn:microsoft.com/office/officeart/2005/8/layout/hierarchy1"/>
    <dgm:cxn modelId="{88FAA889-42CF-4540-A410-DB6B7B7D1F95}" type="presParOf" srcId="{7E0C47C7-D70B-4A2E-AB07-9D8CDE286713}" destId="{D40443E2-5F6B-4F7F-877A-2253ADA10B31}" srcOrd="1" destOrd="0" presId="urn:microsoft.com/office/officeart/2005/8/layout/hierarchy1"/>
    <dgm:cxn modelId="{23BF00D1-51D1-4871-BB53-66EB45B1AB1A}" type="presParOf" srcId="{D40443E2-5F6B-4F7F-877A-2253ADA10B31}" destId="{6E1F66F4-AE68-47BD-9EAE-01AD4AF3D8C6}" srcOrd="0" destOrd="0" presId="urn:microsoft.com/office/officeart/2005/8/layout/hierarchy1"/>
    <dgm:cxn modelId="{D2505D2D-31A0-4246-98D3-3AF8EE35E6F7}" type="presParOf" srcId="{D40443E2-5F6B-4F7F-877A-2253ADA10B31}" destId="{89E8D367-39E9-437F-99B0-47067B0F921E}" srcOrd="1" destOrd="0" presId="urn:microsoft.com/office/officeart/2005/8/layout/hierarchy1"/>
    <dgm:cxn modelId="{BF939C22-5812-48E7-96D8-F6FB386CF30C}" type="presParOf" srcId="{89E8D367-39E9-437F-99B0-47067B0F921E}" destId="{41B2CC9F-4D37-4A97-A2E8-2F1A26E97D74}" srcOrd="0" destOrd="0" presId="urn:microsoft.com/office/officeart/2005/8/layout/hierarchy1"/>
    <dgm:cxn modelId="{5BCAA7AA-2EAA-47AB-830B-543AD3ACEBED}" type="presParOf" srcId="{41B2CC9F-4D37-4A97-A2E8-2F1A26E97D74}" destId="{DFE62937-0697-422D-B208-16641D8B43BB}" srcOrd="0" destOrd="0" presId="urn:microsoft.com/office/officeart/2005/8/layout/hierarchy1"/>
    <dgm:cxn modelId="{2B192B20-C381-4D4D-AFB8-303E7E072AD3}" type="presParOf" srcId="{41B2CC9F-4D37-4A97-A2E8-2F1A26E97D74}" destId="{F8B7D6C3-2E21-4E48-9F3B-8C1D38D41D4F}" srcOrd="1" destOrd="0" presId="urn:microsoft.com/office/officeart/2005/8/layout/hierarchy1"/>
    <dgm:cxn modelId="{5D896F95-9F57-4182-8A94-D36BD20687D7}" type="presParOf" srcId="{89E8D367-39E9-437F-99B0-47067B0F921E}" destId="{8A8150F8-9A5D-477D-9B8F-A98E96125DFB}" srcOrd="1" destOrd="0" presId="urn:microsoft.com/office/officeart/2005/8/layout/hierarchy1"/>
    <dgm:cxn modelId="{E5E89B17-489F-4D4A-8B22-F7223767984F}" type="presParOf" srcId="{8A8150F8-9A5D-477D-9B8F-A98E96125DFB}" destId="{359CA6F7-29C1-4B1D-B977-F1BD65D35B98}" srcOrd="0" destOrd="0" presId="urn:microsoft.com/office/officeart/2005/8/layout/hierarchy1"/>
    <dgm:cxn modelId="{AF9541E9-5367-4EE0-A4BE-CBC1F4DCA8C9}" type="presParOf" srcId="{8A8150F8-9A5D-477D-9B8F-A98E96125DFB}" destId="{D5351B96-81F5-41F7-8B2A-0C738F935770}" srcOrd="1" destOrd="0" presId="urn:microsoft.com/office/officeart/2005/8/layout/hierarchy1"/>
    <dgm:cxn modelId="{0CBB9AB6-2673-439C-BE26-DC614A68375F}" type="presParOf" srcId="{D5351B96-81F5-41F7-8B2A-0C738F935770}" destId="{08EF7662-E673-4B59-912D-7E3D71AD7E62}" srcOrd="0" destOrd="0" presId="urn:microsoft.com/office/officeart/2005/8/layout/hierarchy1"/>
    <dgm:cxn modelId="{7C54A9D1-4B6F-4AFB-B4FD-3E7BFA9A0214}" type="presParOf" srcId="{08EF7662-E673-4B59-912D-7E3D71AD7E62}" destId="{292834CB-BDB5-4AB7-8FD3-9B57FEBC0713}" srcOrd="0" destOrd="0" presId="urn:microsoft.com/office/officeart/2005/8/layout/hierarchy1"/>
    <dgm:cxn modelId="{B1520B24-CE24-4408-989A-C99D8FC15B1A}" type="presParOf" srcId="{08EF7662-E673-4B59-912D-7E3D71AD7E62}" destId="{1D4BBD62-7785-4685-AED8-10051951932D}" srcOrd="1" destOrd="0" presId="urn:microsoft.com/office/officeart/2005/8/layout/hierarchy1"/>
    <dgm:cxn modelId="{BA901536-9C16-4BDF-8687-CE97B85EB75F}" type="presParOf" srcId="{D5351B96-81F5-41F7-8B2A-0C738F935770}" destId="{66FEE7F7-4CFB-4CC5-A060-76421618C918}" srcOrd="1" destOrd="0" presId="urn:microsoft.com/office/officeart/2005/8/layout/hierarchy1"/>
    <dgm:cxn modelId="{9AE39607-2390-4EA5-BCC8-E4E50F9369AF}" type="presParOf" srcId="{66FEE7F7-4CFB-4CC5-A060-76421618C918}" destId="{86D53451-1B94-4BB4-9D4D-DD2C0E9B8292}" srcOrd="0" destOrd="0" presId="urn:microsoft.com/office/officeart/2005/8/layout/hierarchy1"/>
    <dgm:cxn modelId="{C3EDE496-9B86-48D4-9620-0A9080A30C03}" type="presParOf" srcId="{66FEE7F7-4CFB-4CC5-A060-76421618C918}" destId="{24AD8C1C-B5F5-4E43-BB87-B68F06402591}" srcOrd="1" destOrd="0" presId="urn:microsoft.com/office/officeart/2005/8/layout/hierarchy1"/>
    <dgm:cxn modelId="{35C367B8-8A07-49B2-B2FF-D821442244FE}" type="presParOf" srcId="{24AD8C1C-B5F5-4E43-BB87-B68F06402591}" destId="{A614DA1B-941D-469B-BE86-24CFE783921F}" srcOrd="0" destOrd="0" presId="urn:microsoft.com/office/officeart/2005/8/layout/hierarchy1"/>
    <dgm:cxn modelId="{0899972D-788A-47EE-9062-AFA6A7D155FA}" type="presParOf" srcId="{A614DA1B-941D-469B-BE86-24CFE783921F}" destId="{DDB6E630-9208-4267-B618-0AD533A4F935}" srcOrd="0" destOrd="0" presId="urn:microsoft.com/office/officeart/2005/8/layout/hierarchy1"/>
    <dgm:cxn modelId="{5DE2A19C-F22E-451A-8BC3-18F2CD016F14}" type="presParOf" srcId="{A614DA1B-941D-469B-BE86-24CFE783921F}" destId="{B925AEEF-795A-4895-98D3-1D0FC15AF3D0}" srcOrd="1" destOrd="0" presId="urn:microsoft.com/office/officeart/2005/8/layout/hierarchy1"/>
    <dgm:cxn modelId="{B8571251-97E1-4D7A-A353-1A8D8B4DDE3D}" type="presParOf" srcId="{24AD8C1C-B5F5-4E43-BB87-B68F06402591}" destId="{BA09F720-A83B-4722-BB55-DC2F44830B98}" srcOrd="1" destOrd="0" presId="urn:microsoft.com/office/officeart/2005/8/layout/hierarchy1"/>
    <dgm:cxn modelId="{2C9E2034-3201-429A-AE0B-68725C059F60}" type="presParOf" srcId="{BA09F720-A83B-4722-BB55-DC2F44830B98}" destId="{3CFC6C32-A8EF-450E-BB04-02347D9C4663}" srcOrd="0" destOrd="0" presId="urn:microsoft.com/office/officeart/2005/8/layout/hierarchy1"/>
    <dgm:cxn modelId="{7570A5FA-0D6B-4660-A7B2-53F67B2E7DB0}" type="presParOf" srcId="{BA09F720-A83B-4722-BB55-DC2F44830B98}" destId="{70E2A740-C5EA-4E83-9ACE-698D65F2056F}" srcOrd="1" destOrd="0" presId="urn:microsoft.com/office/officeart/2005/8/layout/hierarchy1"/>
    <dgm:cxn modelId="{1524B683-3CE9-4CC2-A49C-88EDAAC9BDFB}" type="presParOf" srcId="{70E2A740-C5EA-4E83-9ACE-698D65F2056F}" destId="{D5007F8F-C6A4-4973-AE58-B34FE78A7A13}" srcOrd="0" destOrd="0" presId="urn:microsoft.com/office/officeart/2005/8/layout/hierarchy1"/>
    <dgm:cxn modelId="{A30257CD-8A7D-47F0-B791-0539FDE1D96A}" type="presParOf" srcId="{D5007F8F-C6A4-4973-AE58-B34FE78A7A13}" destId="{11BAA268-E18A-474A-B926-CE0E24C5A63C}" srcOrd="0" destOrd="0" presId="urn:microsoft.com/office/officeart/2005/8/layout/hierarchy1"/>
    <dgm:cxn modelId="{60E8775C-A39E-4AFE-A793-7AAF0E8FFB02}" type="presParOf" srcId="{D5007F8F-C6A4-4973-AE58-B34FE78A7A13}" destId="{2DF43E90-E4F7-4EBA-A18E-197F181CEF9C}" srcOrd="1" destOrd="0" presId="urn:microsoft.com/office/officeart/2005/8/layout/hierarchy1"/>
    <dgm:cxn modelId="{F13E1D91-A4F3-4DD4-AF59-57EA92695CDE}" type="presParOf" srcId="{70E2A740-C5EA-4E83-9ACE-698D65F2056F}" destId="{F5CA565E-46BA-4090-967A-4AA467073527}" srcOrd="1" destOrd="0" presId="urn:microsoft.com/office/officeart/2005/8/layout/hierarchy1"/>
    <dgm:cxn modelId="{C594977F-4733-470D-AF17-BBD49723751E}" type="presParOf" srcId="{AE503192-EFA6-4BDF-A748-CFFB6D87AE4B}" destId="{42A3A169-5F0B-4FD3-94CD-E629C134F3C2}" srcOrd="2" destOrd="0" presId="urn:microsoft.com/office/officeart/2005/8/layout/hierarchy1"/>
    <dgm:cxn modelId="{38BA53E4-1E92-4F03-87A2-094EF3FED740}" type="presParOf" srcId="{AE503192-EFA6-4BDF-A748-CFFB6D87AE4B}" destId="{F472A990-A7B4-47A2-A092-C1C221EEE120}" srcOrd="3" destOrd="0" presId="urn:microsoft.com/office/officeart/2005/8/layout/hierarchy1"/>
    <dgm:cxn modelId="{4D3DCED9-0E58-481A-9874-BB360634BCCD}" type="presParOf" srcId="{F472A990-A7B4-47A2-A092-C1C221EEE120}" destId="{5D97FCB7-272B-4892-AFC2-74EA334AB9DA}" srcOrd="0" destOrd="0" presId="urn:microsoft.com/office/officeart/2005/8/layout/hierarchy1"/>
    <dgm:cxn modelId="{95A7904B-A3F0-44CA-B46C-1F58E2B134BC}" type="presParOf" srcId="{5D97FCB7-272B-4892-AFC2-74EA334AB9DA}" destId="{479C25E2-ACA5-4C83-B65D-39E6950B9664}" srcOrd="0" destOrd="0" presId="urn:microsoft.com/office/officeart/2005/8/layout/hierarchy1"/>
    <dgm:cxn modelId="{B332CC8E-7BE2-4A92-9FCE-803D263B128B}" type="presParOf" srcId="{5D97FCB7-272B-4892-AFC2-74EA334AB9DA}" destId="{3F701CC1-E672-4E61-8FD9-914ADCCF8B39}" srcOrd="1" destOrd="0" presId="urn:microsoft.com/office/officeart/2005/8/layout/hierarchy1"/>
    <dgm:cxn modelId="{929DFCA4-FBDE-4611-8214-A872F62E345E}" type="presParOf" srcId="{F472A990-A7B4-47A2-A092-C1C221EEE120}" destId="{53CB3BD3-A7F8-4DF1-AC43-7F225236E375}" srcOrd="1" destOrd="0" presId="urn:microsoft.com/office/officeart/2005/8/layout/hierarchy1"/>
    <dgm:cxn modelId="{558D0869-45E0-4FEF-B3FC-F6A284ACA971}" type="presParOf" srcId="{53CB3BD3-A7F8-4DF1-AC43-7F225236E375}" destId="{5E6D4BCC-982B-4926-9557-85DDB8AF31A5}" srcOrd="0" destOrd="0" presId="urn:microsoft.com/office/officeart/2005/8/layout/hierarchy1"/>
    <dgm:cxn modelId="{F41DC517-E5F0-4F53-A192-2A8FECE25281}" type="presParOf" srcId="{53CB3BD3-A7F8-4DF1-AC43-7F225236E375}" destId="{1517787B-BECB-4600-A35A-D061565E940C}" srcOrd="1" destOrd="0" presId="urn:microsoft.com/office/officeart/2005/8/layout/hierarchy1"/>
    <dgm:cxn modelId="{3BAAEFF8-F76D-4EBA-B274-F78B4E39C42B}" type="presParOf" srcId="{1517787B-BECB-4600-A35A-D061565E940C}" destId="{F11DC4D8-3B92-45A8-B863-75E8EDCCD32D}" srcOrd="0" destOrd="0" presId="urn:microsoft.com/office/officeart/2005/8/layout/hierarchy1"/>
    <dgm:cxn modelId="{5C85B723-9833-4FA7-89CD-4498E8A017FF}" type="presParOf" srcId="{F11DC4D8-3B92-45A8-B863-75E8EDCCD32D}" destId="{F6ECF213-7B3F-4A2D-B71A-01437EAC2378}" srcOrd="0" destOrd="0" presId="urn:microsoft.com/office/officeart/2005/8/layout/hierarchy1"/>
    <dgm:cxn modelId="{AAD1193F-C3E4-4CCE-933B-4205B510EA0F}" type="presParOf" srcId="{F11DC4D8-3B92-45A8-B863-75E8EDCCD32D}" destId="{FE946356-142B-4647-B537-1E36AFCF1120}" srcOrd="1" destOrd="0" presId="urn:microsoft.com/office/officeart/2005/8/layout/hierarchy1"/>
    <dgm:cxn modelId="{A3404B23-DFA7-43EA-BBF8-6FB0321E5E4F}" type="presParOf" srcId="{1517787B-BECB-4600-A35A-D061565E940C}" destId="{C449F6EB-6A3F-4BEF-9CBA-E9B2A8353070}" srcOrd="1" destOrd="0" presId="urn:microsoft.com/office/officeart/2005/8/layout/hierarchy1"/>
    <dgm:cxn modelId="{0CB0D3D2-8F6D-49DD-8297-69E3BA4DA619}" type="presParOf" srcId="{C449F6EB-6A3F-4BEF-9CBA-E9B2A8353070}" destId="{C5F59308-183F-45F5-8506-D1B6BD66E8DA}" srcOrd="0" destOrd="0" presId="urn:microsoft.com/office/officeart/2005/8/layout/hierarchy1"/>
    <dgm:cxn modelId="{0F3AB496-779E-4C7F-B5EA-2AAA3A8425B2}" type="presParOf" srcId="{C449F6EB-6A3F-4BEF-9CBA-E9B2A8353070}" destId="{77384B1D-76A7-486C-92AB-CD2E28EB4F3E}" srcOrd="1" destOrd="0" presId="urn:microsoft.com/office/officeart/2005/8/layout/hierarchy1"/>
    <dgm:cxn modelId="{40C69E7D-8FDF-450A-8F59-A08CDE873C36}" type="presParOf" srcId="{77384B1D-76A7-486C-92AB-CD2E28EB4F3E}" destId="{6BA8D9F9-29D8-4398-B973-D6522EDF7AE9}" srcOrd="0" destOrd="0" presId="urn:microsoft.com/office/officeart/2005/8/layout/hierarchy1"/>
    <dgm:cxn modelId="{B6FD891B-52F2-4D37-86D5-556867DED7FF}" type="presParOf" srcId="{6BA8D9F9-29D8-4398-B973-D6522EDF7AE9}" destId="{3583428D-5F7F-42BC-A1AF-168D2918CA25}" srcOrd="0" destOrd="0" presId="urn:microsoft.com/office/officeart/2005/8/layout/hierarchy1"/>
    <dgm:cxn modelId="{9AEFF9E4-F15A-4C08-9ADE-AAA5C29FBEBE}" type="presParOf" srcId="{6BA8D9F9-29D8-4398-B973-D6522EDF7AE9}" destId="{B724B547-3B3B-4DFF-9CFE-58C4494BDB7C}" srcOrd="1" destOrd="0" presId="urn:microsoft.com/office/officeart/2005/8/layout/hierarchy1"/>
    <dgm:cxn modelId="{774004F2-874A-43E9-9B5E-658DAF47D9F9}" type="presParOf" srcId="{77384B1D-76A7-486C-92AB-CD2E28EB4F3E}" destId="{A90BBB99-A115-4F93-9043-281481A8773D}" srcOrd="1" destOrd="0" presId="urn:microsoft.com/office/officeart/2005/8/layout/hierarchy1"/>
    <dgm:cxn modelId="{967E039E-437E-4ABD-B449-E29D457BA100}" type="presParOf" srcId="{A90BBB99-A115-4F93-9043-281481A8773D}" destId="{6BE42618-01DD-4C98-838E-893A5E552166}" srcOrd="0" destOrd="0" presId="urn:microsoft.com/office/officeart/2005/8/layout/hierarchy1"/>
    <dgm:cxn modelId="{277D0A18-0CAB-475D-BA4F-6B680A893A0E}" type="presParOf" srcId="{A90BBB99-A115-4F93-9043-281481A8773D}" destId="{48647FF6-F243-4AE2-933B-83DD9B54CAEC}" srcOrd="1" destOrd="0" presId="urn:microsoft.com/office/officeart/2005/8/layout/hierarchy1"/>
    <dgm:cxn modelId="{137ACD21-18E3-4B1E-AEF5-3A14FEB7A5F5}" type="presParOf" srcId="{48647FF6-F243-4AE2-933B-83DD9B54CAEC}" destId="{0CF8A596-B607-4F45-9CE5-3FA94DC0DFAC}" srcOrd="0" destOrd="0" presId="urn:microsoft.com/office/officeart/2005/8/layout/hierarchy1"/>
    <dgm:cxn modelId="{90B7E992-9ACE-40C4-A7ED-E922E93D7CAB}" type="presParOf" srcId="{0CF8A596-B607-4F45-9CE5-3FA94DC0DFAC}" destId="{4F469C3D-B8D8-4DFF-A198-9F154F445432}" srcOrd="0" destOrd="0" presId="urn:microsoft.com/office/officeart/2005/8/layout/hierarchy1"/>
    <dgm:cxn modelId="{2A207980-6DD5-4B23-A798-BFCFDFFC4099}" type="presParOf" srcId="{0CF8A596-B607-4F45-9CE5-3FA94DC0DFAC}" destId="{F7BC8B6A-8B06-4F5E-87D0-3D429EE3518E}" srcOrd="1" destOrd="0" presId="urn:microsoft.com/office/officeart/2005/8/layout/hierarchy1"/>
    <dgm:cxn modelId="{8DD1E16A-D574-4EFF-B7A2-08EFEECE24AC}" type="presParOf" srcId="{48647FF6-F243-4AE2-933B-83DD9B54CAEC}" destId="{A7AD90B7-B49B-4231-8A95-A41FE51E3576}" srcOrd="1" destOrd="0" presId="urn:microsoft.com/office/officeart/2005/8/layout/hierarchy1"/>
    <dgm:cxn modelId="{75B4B5FD-BC20-4CA6-AF4D-FB47C584B36C}" type="presParOf" srcId="{A7AD90B7-B49B-4231-8A95-A41FE51E3576}" destId="{3BF5530D-CC60-4081-94A4-C6F731175833}" srcOrd="0" destOrd="0" presId="urn:microsoft.com/office/officeart/2005/8/layout/hierarchy1"/>
    <dgm:cxn modelId="{F6827503-B92C-4304-80A5-BF8C419A115A}" type="presParOf" srcId="{A7AD90B7-B49B-4231-8A95-A41FE51E3576}" destId="{2578ADC9-7104-4A7C-95C3-DDC29C88E4AF}" srcOrd="1" destOrd="0" presId="urn:microsoft.com/office/officeart/2005/8/layout/hierarchy1"/>
    <dgm:cxn modelId="{8E379092-332B-4540-B7B4-7B527F2CD1EC}" type="presParOf" srcId="{2578ADC9-7104-4A7C-95C3-DDC29C88E4AF}" destId="{63082CA9-8D65-4902-9EBF-8A7A738E2C74}" srcOrd="0" destOrd="0" presId="urn:microsoft.com/office/officeart/2005/8/layout/hierarchy1"/>
    <dgm:cxn modelId="{38E345E2-6C34-4230-A6C8-1A4A54AD43AD}" type="presParOf" srcId="{63082CA9-8D65-4902-9EBF-8A7A738E2C74}" destId="{0F98E9E9-210E-40FC-BB88-153025CAA559}" srcOrd="0" destOrd="0" presId="urn:microsoft.com/office/officeart/2005/8/layout/hierarchy1"/>
    <dgm:cxn modelId="{FB8EFC12-D92A-4703-8476-241F9BE0AE4C}" type="presParOf" srcId="{63082CA9-8D65-4902-9EBF-8A7A738E2C74}" destId="{81570F71-83F0-4948-AA50-2412F5176F66}" srcOrd="1" destOrd="0" presId="urn:microsoft.com/office/officeart/2005/8/layout/hierarchy1"/>
    <dgm:cxn modelId="{1D806AED-3FE8-42BD-994F-893E6BE031B3}" type="presParOf" srcId="{2578ADC9-7104-4A7C-95C3-DDC29C88E4AF}" destId="{B2170D3A-7022-4CEE-BF9A-55F6D2B89474}" srcOrd="1" destOrd="0" presId="urn:microsoft.com/office/officeart/2005/8/layout/hierarchy1"/>
    <dgm:cxn modelId="{816D891A-D95A-45FC-B095-6AD91AF325E6}" type="presParOf" srcId="{B2170D3A-7022-4CEE-BF9A-55F6D2B89474}" destId="{A04C63FF-06F3-42AF-AA89-1513F114A41C}" srcOrd="0" destOrd="0" presId="urn:microsoft.com/office/officeart/2005/8/layout/hierarchy1"/>
    <dgm:cxn modelId="{3F277746-5DDB-410F-A87C-FBE506B5D216}" type="presParOf" srcId="{B2170D3A-7022-4CEE-BF9A-55F6D2B89474}" destId="{565AAAD1-0F07-42FF-8995-6443776404B4}" srcOrd="1" destOrd="0" presId="urn:microsoft.com/office/officeart/2005/8/layout/hierarchy1"/>
    <dgm:cxn modelId="{31BED338-42E5-413E-AF4E-D47EB7AC7B02}" type="presParOf" srcId="{565AAAD1-0F07-42FF-8995-6443776404B4}" destId="{517EBD42-B082-49A6-854B-B3221954D18F}" srcOrd="0" destOrd="0" presId="urn:microsoft.com/office/officeart/2005/8/layout/hierarchy1"/>
    <dgm:cxn modelId="{3E5D28B5-98EA-4DCF-800D-A64F11E2B0A3}" type="presParOf" srcId="{517EBD42-B082-49A6-854B-B3221954D18F}" destId="{27F29A51-4DBC-4F5B-9ED4-AC23EF29D34A}" srcOrd="0" destOrd="0" presId="urn:microsoft.com/office/officeart/2005/8/layout/hierarchy1"/>
    <dgm:cxn modelId="{5FF2115D-D2A5-439B-8870-1CCE73B02132}" type="presParOf" srcId="{517EBD42-B082-49A6-854B-B3221954D18F}" destId="{8682BE62-E64A-4D88-A826-72C8E4033942}" srcOrd="1" destOrd="0" presId="urn:microsoft.com/office/officeart/2005/8/layout/hierarchy1"/>
    <dgm:cxn modelId="{95DA4DBF-E62B-4D14-A59A-2DC85DF1DF50}" type="presParOf" srcId="{565AAAD1-0F07-42FF-8995-6443776404B4}" destId="{ED0ECB4D-F9FD-4E51-BB11-9313857E2B2C}" srcOrd="1" destOrd="0" presId="urn:microsoft.com/office/officeart/2005/8/layout/hierarchy1"/>
    <dgm:cxn modelId="{A5F5BCD2-E86E-46CA-81D6-F21058468F62}" type="presParOf" srcId="{AE503192-EFA6-4BDF-A748-CFFB6D87AE4B}" destId="{275D2956-AA0D-4947-BE11-A9AF43B4C0CE}" srcOrd="4" destOrd="0" presId="urn:microsoft.com/office/officeart/2005/8/layout/hierarchy1"/>
    <dgm:cxn modelId="{43392E32-841B-469F-9C4A-F71C0A19E57E}" type="presParOf" srcId="{AE503192-EFA6-4BDF-A748-CFFB6D87AE4B}" destId="{B72D6653-FB84-418A-8D37-72BBB42E2806}" srcOrd="5" destOrd="0" presId="urn:microsoft.com/office/officeart/2005/8/layout/hierarchy1"/>
    <dgm:cxn modelId="{5DC20D3B-0C37-443C-82BF-6F1F09BD754E}" type="presParOf" srcId="{B72D6653-FB84-418A-8D37-72BBB42E2806}" destId="{C9484643-8822-44EB-BBE6-303D5352B966}" srcOrd="0" destOrd="0" presId="urn:microsoft.com/office/officeart/2005/8/layout/hierarchy1"/>
    <dgm:cxn modelId="{A5F6D685-A5BF-49A0-94F5-A3F7E2D74473}" type="presParOf" srcId="{C9484643-8822-44EB-BBE6-303D5352B966}" destId="{D1B6119A-BEBB-4751-8645-933FDD32645B}" srcOrd="0" destOrd="0" presId="urn:microsoft.com/office/officeart/2005/8/layout/hierarchy1"/>
    <dgm:cxn modelId="{7B301209-2563-4BB3-8A1F-04D32A9DD91C}" type="presParOf" srcId="{C9484643-8822-44EB-BBE6-303D5352B966}" destId="{8FA96435-F830-4603-AF92-B2709E402483}" srcOrd="1" destOrd="0" presId="urn:microsoft.com/office/officeart/2005/8/layout/hierarchy1"/>
    <dgm:cxn modelId="{B0E58513-FB88-4CBC-B895-70DF3F393F9F}" type="presParOf" srcId="{B72D6653-FB84-418A-8D37-72BBB42E2806}" destId="{1D5784AD-E3CF-4615-AB72-0B4DC74EBE46}" srcOrd="1" destOrd="0" presId="urn:microsoft.com/office/officeart/2005/8/layout/hierarchy1"/>
    <dgm:cxn modelId="{59CC8561-4E2C-4173-AC70-F90576AC2B12}" type="presParOf" srcId="{1D5784AD-E3CF-4615-AB72-0B4DC74EBE46}" destId="{BEFDD04C-176E-49D3-A0A5-3D4DFB40947D}" srcOrd="0" destOrd="0" presId="urn:microsoft.com/office/officeart/2005/8/layout/hierarchy1"/>
    <dgm:cxn modelId="{49AB7012-6668-4FCD-B7FB-D0173FF673CA}" type="presParOf" srcId="{1D5784AD-E3CF-4615-AB72-0B4DC74EBE46}" destId="{75BAF354-9B65-4FB2-BAA7-ADD815B8D945}" srcOrd="1" destOrd="0" presId="urn:microsoft.com/office/officeart/2005/8/layout/hierarchy1"/>
    <dgm:cxn modelId="{517194C3-2CB3-4E79-BEB3-16D8C7654298}" type="presParOf" srcId="{75BAF354-9B65-4FB2-BAA7-ADD815B8D945}" destId="{9C864AA1-602C-4299-9FCB-AA729A935ECC}" srcOrd="0" destOrd="0" presId="urn:microsoft.com/office/officeart/2005/8/layout/hierarchy1"/>
    <dgm:cxn modelId="{D905B696-CAFC-4EA9-B7B6-04D432A67465}" type="presParOf" srcId="{9C864AA1-602C-4299-9FCB-AA729A935ECC}" destId="{D81AE5BE-866C-4989-BBDA-3215CDBBAD69}" srcOrd="0" destOrd="0" presId="urn:microsoft.com/office/officeart/2005/8/layout/hierarchy1"/>
    <dgm:cxn modelId="{85AE707D-B379-4482-B4E1-344770C963B5}" type="presParOf" srcId="{9C864AA1-602C-4299-9FCB-AA729A935ECC}" destId="{AF96B52D-3D60-41BF-933B-3646D270AA5C}" srcOrd="1" destOrd="0" presId="urn:microsoft.com/office/officeart/2005/8/layout/hierarchy1"/>
    <dgm:cxn modelId="{C89E4E50-92DB-4B1C-9557-C544B085F1FE}" type="presParOf" srcId="{75BAF354-9B65-4FB2-BAA7-ADD815B8D945}" destId="{39A17879-C0C5-4A13-B8E3-59B9C6C34B99}" srcOrd="1" destOrd="0" presId="urn:microsoft.com/office/officeart/2005/8/layout/hierarchy1"/>
    <dgm:cxn modelId="{F94B6F86-3925-406E-955C-883D5118A2C1}" type="presParOf" srcId="{39A17879-C0C5-4A13-B8E3-59B9C6C34B99}" destId="{DDC3FF62-8412-4253-B750-2417D93E7534}" srcOrd="0" destOrd="0" presId="urn:microsoft.com/office/officeart/2005/8/layout/hierarchy1"/>
    <dgm:cxn modelId="{B2BE5D37-DA2F-4987-A3DE-41F929FF013F}" type="presParOf" srcId="{39A17879-C0C5-4A13-B8E3-59B9C6C34B99}" destId="{8F468F78-54DD-4F33-AD76-CB0AF8A93D14}" srcOrd="1" destOrd="0" presId="urn:microsoft.com/office/officeart/2005/8/layout/hierarchy1"/>
    <dgm:cxn modelId="{B5DB71E2-E1A6-4498-AB44-73C2534FA084}" type="presParOf" srcId="{8F468F78-54DD-4F33-AD76-CB0AF8A93D14}" destId="{308FD794-9E67-4CAD-B48E-17074C1564F3}" srcOrd="0" destOrd="0" presId="urn:microsoft.com/office/officeart/2005/8/layout/hierarchy1"/>
    <dgm:cxn modelId="{0028CCA0-F5C6-4AC9-8B80-74D35F76706C}" type="presParOf" srcId="{308FD794-9E67-4CAD-B48E-17074C1564F3}" destId="{C04410F6-EE98-4666-AD99-7CA9F6874B49}" srcOrd="0" destOrd="0" presId="urn:microsoft.com/office/officeart/2005/8/layout/hierarchy1"/>
    <dgm:cxn modelId="{525D11E3-269C-49D2-95F9-64C1EDD2E047}" type="presParOf" srcId="{308FD794-9E67-4CAD-B48E-17074C1564F3}" destId="{AF82F6E4-94DF-4D2E-89C4-D4466A126EC4}" srcOrd="1" destOrd="0" presId="urn:microsoft.com/office/officeart/2005/8/layout/hierarchy1"/>
    <dgm:cxn modelId="{06149941-8D92-4E0F-8AAE-767A7717D236}" type="presParOf" srcId="{8F468F78-54DD-4F33-AD76-CB0AF8A93D14}" destId="{D19749AA-BEF0-4198-B234-3E3E8389D649}" srcOrd="1" destOrd="0" presId="urn:microsoft.com/office/officeart/2005/8/layout/hierarchy1"/>
    <dgm:cxn modelId="{2EA321DD-2F62-49AC-AAC7-0E91FF9FBDEA}" type="presParOf" srcId="{D19749AA-BEF0-4198-B234-3E3E8389D649}" destId="{5A7ED4E2-8295-4A61-8AD0-1EAB6599652B}" srcOrd="0" destOrd="0" presId="urn:microsoft.com/office/officeart/2005/8/layout/hierarchy1"/>
    <dgm:cxn modelId="{DE1CB782-9AD9-4576-AE6D-6619E7319BA3}" type="presParOf" srcId="{D19749AA-BEF0-4198-B234-3E3E8389D649}" destId="{01E69EB4-5A65-4C35-A44B-83FA3A6D6B0E}" srcOrd="1" destOrd="0" presId="urn:microsoft.com/office/officeart/2005/8/layout/hierarchy1"/>
    <dgm:cxn modelId="{28257DE5-F977-40E6-B8BE-6A56090A9812}" type="presParOf" srcId="{01E69EB4-5A65-4C35-A44B-83FA3A6D6B0E}" destId="{32CF6AF0-737B-4633-AB63-782621C06E7E}" srcOrd="0" destOrd="0" presId="urn:microsoft.com/office/officeart/2005/8/layout/hierarchy1"/>
    <dgm:cxn modelId="{BAC7951A-A466-4CC2-A2EE-DEF9D79257E1}" type="presParOf" srcId="{32CF6AF0-737B-4633-AB63-782621C06E7E}" destId="{5E06E0AC-61ED-4FD8-9755-C28EDAA85887}" srcOrd="0" destOrd="0" presId="urn:microsoft.com/office/officeart/2005/8/layout/hierarchy1"/>
    <dgm:cxn modelId="{F7F75C16-9F53-48CB-8B4B-CDEFB00422D9}" type="presParOf" srcId="{32CF6AF0-737B-4633-AB63-782621C06E7E}" destId="{074369B2-2170-4CC1-A4E1-A807C11028BC}" srcOrd="1" destOrd="0" presId="urn:microsoft.com/office/officeart/2005/8/layout/hierarchy1"/>
    <dgm:cxn modelId="{41C804DA-1FE2-4A19-8FC0-E43161CC1827}" type="presParOf" srcId="{01E69EB4-5A65-4C35-A44B-83FA3A6D6B0E}" destId="{08F30F17-891B-4F7C-929E-8FCEB44B7F6B}" srcOrd="1" destOrd="0" presId="urn:microsoft.com/office/officeart/2005/8/layout/hierarchy1"/>
    <dgm:cxn modelId="{64CE1315-4EE4-4214-90B4-73DFA4ADF399}" type="presParOf" srcId="{08F30F17-891B-4F7C-929E-8FCEB44B7F6B}" destId="{25525D4A-658A-41BF-B6A8-AC4C6895ADD3}" srcOrd="0" destOrd="0" presId="urn:microsoft.com/office/officeart/2005/8/layout/hierarchy1"/>
    <dgm:cxn modelId="{82351388-E21C-4EE3-9E68-12D7DEA04D45}" type="presParOf" srcId="{08F30F17-891B-4F7C-929E-8FCEB44B7F6B}" destId="{7E1D13A3-6B80-452C-9C59-1E80CCAFAB0B}" srcOrd="1" destOrd="0" presId="urn:microsoft.com/office/officeart/2005/8/layout/hierarchy1"/>
    <dgm:cxn modelId="{22E35205-6AB9-4814-B83B-BF4BEAA69677}" type="presParOf" srcId="{7E1D13A3-6B80-452C-9C59-1E80CCAFAB0B}" destId="{9DE7A607-E9E8-4EC7-BFEF-5324E50F705D}" srcOrd="0" destOrd="0" presId="urn:microsoft.com/office/officeart/2005/8/layout/hierarchy1"/>
    <dgm:cxn modelId="{3A4EDC42-D2C2-4D61-8BB6-A65ADED75514}" type="presParOf" srcId="{9DE7A607-E9E8-4EC7-BFEF-5324E50F705D}" destId="{23D01DA6-A31F-4777-9CCE-D805BE8726FE}" srcOrd="0" destOrd="0" presId="urn:microsoft.com/office/officeart/2005/8/layout/hierarchy1"/>
    <dgm:cxn modelId="{EFC172AC-9D1B-4A6A-BEDE-E7BEA5160446}" type="presParOf" srcId="{9DE7A607-E9E8-4EC7-BFEF-5324E50F705D}" destId="{4BBF6CC7-9C0C-4CD5-83D7-5E73EE220B84}" srcOrd="1" destOrd="0" presId="urn:microsoft.com/office/officeart/2005/8/layout/hierarchy1"/>
    <dgm:cxn modelId="{0A7E9635-17B5-4A1E-9859-158D19CF5183}" type="presParOf" srcId="{7E1D13A3-6B80-452C-9C59-1E80CCAFAB0B}" destId="{4886DE95-0002-47F6-80FE-380F3CBC9B54}" srcOrd="1" destOrd="0" presId="urn:microsoft.com/office/officeart/2005/8/layout/hierarchy1"/>
    <dgm:cxn modelId="{8E72DB60-A339-4594-AFF2-9B1A0A6EDC9B}" type="presParOf" srcId="{4886DE95-0002-47F6-80FE-380F3CBC9B54}" destId="{DD4F5193-1B61-4E47-B760-B8018C52D2CF}" srcOrd="0" destOrd="0" presId="urn:microsoft.com/office/officeart/2005/8/layout/hierarchy1"/>
    <dgm:cxn modelId="{E1F466F3-4193-496A-9DAA-10BDADEDBCCD}" type="presParOf" srcId="{4886DE95-0002-47F6-80FE-380F3CBC9B54}" destId="{4F98AA89-BEA6-4A9C-AFE6-755F5B473741}" srcOrd="1" destOrd="0" presId="urn:microsoft.com/office/officeart/2005/8/layout/hierarchy1"/>
    <dgm:cxn modelId="{B2CA73E5-BA2C-478E-9B8B-E070419DB0BC}" type="presParOf" srcId="{4F98AA89-BEA6-4A9C-AFE6-755F5B473741}" destId="{C4794557-D4D5-425D-951C-E20CCB96A71E}" srcOrd="0" destOrd="0" presId="urn:microsoft.com/office/officeart/2005/8/layout/hierarchy1"/>
    <dgm:cxn modelId="{EB2C2325-9F6C-4BF2-9DE3-B12229F4DE3A}" type="presParOf" srcId="{C4794557-D4D5-425D-951C-E20CCB96A71E}" destId="{F30A9AB5-95D6-40D3-B099-83F487C42544}" srcOrd="0" destOrd="0" presId="urn:microsoft.com/office/officeart/2005/8/layout/hierarchy1"/>
    <dgm:cxn modelId="{34DE8274-F332-4DF7-A1AD-9DF90DC86707}" type="presParOf" srcId="{C4794557-D4D5-425D-951C-E20CCB96A71E}" destId="{8D54666A-EA4D-4E93-ACBB-E9C6701986B7}" srcOrd="1" destOrd="0" presId="urn:microsoft.com/office/officeart/2005/8/layout/hierarchy1"/>
    <dgm:cxn modelId="{6EEC2CD2-C154-4A4B-8149-4C00A33D7A00}" type="presParOf" srcId="{4F98AA89-BEA6-4A9C-AFE6-755F5B473741}" destId="{F8F93AAD-EE0E-41F9-8E9A-90247FF9EB99}" srcOrd="1" destOrd="0" presId="urn:microsoft.com/office/officeart/2005/8/layout/hierarchy1"/>
    <dgm:cxn modelId="{DE459E14-C726-4DBC-81FF-28A5D1D744D9}" type="presParOf" srcId="{AE503192-EFA6-4BDF-A748-CFFB6D87AE4B}" destId="{A9819D27-D6E5-483A-A34F-D8FD4842E4BF}" srcOrd="6" destOrd="0" presId="urn:microsoft.com/office/officeart/2005/8/layout/hierarchy1"/>
    <dgm:cxn modelId="{A341D9FD-9CF6-4225-9B77-37CF824BAAB5}" type="presParOf" srcId="{AE503192-EFA6-4BDF-A748-CFFB6D87AE4B}" destId="{6076DE27-587C-4D13-9D03-4FD9345664D3}" srcOrd="7" destOrd="0" presId="urn:microsoft.com/office/officeart/2005/8/layout/hierarchy1"/>
    <dgm:cxn modelId="{7762B447-2B11-44C5-BCDB-96ACF884D35C}" type="presParOf" srcId="{6076DE27-587C-4D13-9D03-4FD9345664D3}" destId="{959952DF-9F94-4606-B5A9-32A5675D230A}" srcOrd="0" destOrd="0" presId="urn:microsoft.com/office/officeart/2005/8/layout/hierarchy1"/>
    <dgm:cxn modelId="{D4B548E5-5B8D-4DC8-B0E3-12F36A9976F8}" type="presParOf" srcId="{959952DF-9F94-4606-B5A9-32A5675D230A}" destId="{40EB6CE1-1950-4CE3-97B8-D30FBDEC49F2}" srcOrd="0" destOrd="0" presId="urn:microsoft.com/office/officeart/2005/8/layout/hierarchy1"/>
    <dgm:cxn modelId="{F29D8A60-0837-46E9-8FD8-C3D95E2EEC26}" type="presParOf" srcId="{959952DF-9F94-4606-B5A9-32A5675D230A}" destId="{4B5E9142-E8F5-435C-B4AD-55022FA9B000}" srcOrd="1" destOrd="0" presId="urn:microsoft.com/office/officeart/2005/8/layout/hierarchy1"/>
    <dgm:cxn modelId="{67F57978-CFE4-40F8-8060-AD25F12CBA05}" type="presParOf" srcId="{6076DE27-587C-4D13-9D03-4FD9345664D3}" destId="{7E7487BC-E5AA-4934-839C-B0EBC71C1183}" srcOrd="1" destOrd="0" presId="urn:microsoft.com/office/officeart/2005/8/layout/hierarchy1"/>
    <dgm:cxn modelId="{728D3876-4F7D-4949-97E1-E9203F606F12}" type="presParOf" srcId="{7E7487BC-E5AA-4934-839C-B0EBC71C1183}" destId="{A408BB56-B223-43CC-A97C-B696A7D31B54}" srcOrd="0" destOrd="0" presId="urn:microsoft.com/office/officeart/2005/8/layout/hierarchy1"/>
    <dgm:cxn modelId="{1E1E6264-FB40-437E-9EC5-445E7CE9327C}" type="presParOf" srcId="{7E7487BC-E5AA-4934-839C-B0EBC71C1183}" destId="{75617984-B3F7-4DC4-AD8D-970DF30D50DC}" srcOrd="1" destOrd="0" presId="urn:microsoft.com/office/officeart/2005/8/layout/hierarchy1"/>
    <dgm:cxn modelId="{DE51F440-E7B2-4C68-9163-66355BE66841}" type="presParOf" srcId="{75617984-B3F7-4DC4-AD8D-970DF30D50DC}" destId="{544076BF-A2B9-4110-9119-DBBA6374BB77}" srcOrd="0" destOrd="0" presId="urn:microsoft.com/office/officeart/2005/8/layout/hierarchy1"/>
    <dgm:cxn modelId="{B7737AA1-D863-4C8A-BD98-EA033094D566}" type="presParOf" srcId="{544076BF-A2B9-4110-9119-DBBA6374BB77}" destId="{305A8AD9-1767-4FEA-9A3E-4057D6D7BA08}" srcOrd="0" destOrd="0" presId="urn:microsoft.com/office/officeart/2005/8/layout/hierarchy1"/>
    <dgm:cxn modelId="{E759E44E-267A-4388-B8E9-97AE7F5C3F5B}" type="presParOf" srcId="{544076BF-A2B9-4110-9119-DBBA6374BB77}" destId="{17E46258-01B4-48EF-8015-59BEBC477C14}" srcOrd="1" destOrd="0" presId="urn:microsoft.com/office/officeart/2005/8/layout/hierarchy1"/>
    <dgm:cxn modelId="{83858B7E-AF4F-4396-87F6-66F8C7CE7585}" type="presParOf" srcId="{75617984-B3F7-4DC4-AD8D-970DF30D50DC}" destId="{4E0C1E7D-0FED-44DA-8D04-F3A208D32AC8}" srcOrd="1" destOrd="0" presId="urn:microsoft.com/office/officeart/2005/8/layout/hierarchy1"/>
    <dgm:cxn modelId="{4F2B162E-4741-49CF-BDFB-A7C7412B66EC}" type="presParOf" srcId="{4E0C1E7D-0FED-44DA-8D04-F3A208D32AC8}" destId="{54471315-9DC6-4CCB-A814-F7113E6204CD}" srcOrd="0" destOrd="0" presId="urn:microsoft.com/office/officeart/2005/8/layout/hierarchy1"/>
    <dgm:cxn modelId="{28414A0B-F244-46A8-B1AC-2E670D446DDB}" type="presParOf" srcId="{4E0C1E7D-0FED-44DA-8D04-F3A208D32AC8}" destId="{DC8E2088-EDE4-414D-88BB-DE985F33533F}" srcOrd="1" destOrd="0" presId="urn:microsoft.com/office/officeart/2005/8/layout/hierarchy1"/>
    <dgm:cxn modelId="{B7A5AB6B-8B4E-4107-8C2B-2983D68DB60E}" type="presParOf" srcId="{DC8E2088-EDE4-414D-88BB-DE985F33533F}" destId="{9D57DD44-2E63-440D-97F4-1A4A5032C97C}" srcOrd="0" destOrd="0" presId="urn:microsoft.com/office/officeart/2005/8/layout/hierarchy1"/>
    <dgm:cxn modelId="{264E5032-F3A5-4680-AA44-CC1749DBC5A5}" type="presParOf" srcId="{9D57DD44-2E63-440D-97F4-1A4A5032C97C}" destId="{48985AAF-F3D9-4ABA-9E39-80867BC3859C}" srcOrd="0" destOrd="0" presId="urn:microsoft.com/office/officeart/2005/8/layout/hierarchy1"/>
    <dgm:cxn modelId="{E989899F-12BC-483E-A4DA-0138EC562966}" type="presParOf" srcId="{9D57DD44-2E63-440D-97F4-1A4A5032C97C}" destId="{59999044-CAE3-4C8F-B8CA-DD6855D15B4A}" srcOrd="1" destOrd="0" presId="urn:microsoft.com/office/officeart/2005/8/layout/hierarchy1"/>
    <dgm:cxn modelId="{0F1AF57B-1D8F-4734-A379-C4FE02426986}" type="presParOf" srcId="{DC8E2088-EDE4-414D-88BB-DE985F33533F}" destId="{7DB71AD7-F00F-44F3-A562-511B7257D8DB}" srcOrd="1" destOrd="0" presId="urn:microsoft.com/office/officeart/2005/8/layout/hierarchy1"/>
    <dgm:cxn modelId="{E07FE2E2-9925-4C83-AFC5-38EEABA59E3C}" type="presParOf" srcId="{7DB71AD7-F00F-44F3-A562-511B7257D8DB}" destId="{3E115474-9398-4179-A9EB-4598DCAE4E79}" srcOrd="0" destOrd="0" presId="urn:microsoft.com/office/officeart/2005/8/layout/hierarchy1"/>
    <dgm:cxn modelId="{FB3C99C5-EBEE-48F7-8C10-804E16A0F145}" type="presParOf" srcId="{7DB71AD7-F00F-44F3-A562-511B7257D8DB}" destId="{3EA3238C-9D26-40D2-995B-0EAEDA8A1916}" srcOrd="1" destOrd="0" presId="urn:microsoft.com/office/officeart/2005/8/layout/hierarchy1"/>
    <dgm:cxn modelId="{9A40A5BC-ADCC-4EB0-907C-D138A4B0DE9B}" type="presParOf" srcId="{3EA3238C-9D26-40D2-995B-0EAEDA8A1916}" destId="{5A313ED8-BB1D-420B-B2AF-756C016270E1}" srcOrd="0" destOrd="0" presId="urn:microsoft.com/office/officeart/2005/8/layout/hierarchy1"/>
    <dgm:cxn modelId="{8214A60F-D816-48C4-BC07-B5B8C8FFFA67}" type="presParOf" srcId="{5A313ED8-BB1D-420B-B2AF-756C016270E1}" destId="{BED3A948-A8DE-4BBA-A5A9-C71C334A25B3}" srcOrd="0" destOrd="0" presId="urn:microsoft.com/office/officeart/2005/8/layout/hierarchy1"/>
    <dgm:cxn modelId="{51855028-02E3-476C-8C04-AEDF6028495E}" type="presParOf" srcId="{5A313ED8-BB1D-420B-B2AF-756C016270E1}" destId="{B5CFEE7C-25EE-44FF-93EC-EEDE1B9FDB72}" srcOrd="1" destOrd="0" presId="urn:microsoft.com/office/officeart/2005/8/layout/hierarchy1"/>
    <dgm:cxn modelId="{66FD54F1-2885-471C-93E1-6DF918717E03}" type="presParOf" srcId="{3EA3238C-9D26-40D2-995B-0EAEDA8A1916}" destId="{3361190F-041A-4618-84BD-BABBF5EBC94B}" srcOrd="1" destOrd="0" presId="urn:microsoft.com/office/officeart/2005/8/layout/hierarchy1"/>
    <dgm:cxn modelId="{C176EFD5-DAAE-44EF-9C47-BD010E18B8F4}" type="presParOf" srcId="{3361190F-041A-4618-84BD-BABBF5EBC94B}" destId="{D96DB309-3F39-4C57-8773-55D61AF031AD}" srcOrd="0" destOrd="0" presId="urn:microsoft.com/office/officeart/2005/8/layout/hierarchy1"/>
    <dgm:cxn modelId="{EBDBEDFF-0A4B-43AD-8621-A36951DBD32D}" type="presParOf" srcId="{3361190F-041A-4618-84BD-BABBF5EBC94B}" destId="{C1B9F650-1319-4087-9F5D-E91756FAACBF}" srcOrd="1" destOrd="0" presId="urn:microsoft.com/office/officeart/2005/8/layout/hierarchy1"/>
    <dgm:cxn modelId="{683FF456-7700-482D-95EA-19D6A2D352DC}" type="presParOf" srcId="{C1B9F650-1319-4087-9F5D-E91756FAACBF}" destId="{2C318E53-8207-4DAB-9465-022BD674100C}" srcOrd="0" destOrd="0" presId="urn:microsoft.com/office/officeart/2005/8/layout/hierarchy1"/>
    <dgm:cxn modelId="{B6F61B73-C17B-42AC-B515-53CD3FC25324}" type="presParOf" srcId="{2C318E53-8207-4DAB-9465-022BD674100C}" destId="{39B0D3DE-4E2E-4530-B031-302944F38BC0}" srcOrd="0" destOrd="0" presId="urn:microsoft.com/office/officeart/2005/8/layout/hierarchy1"/>
    <dgm:cxn modelId="{2428E1EB-2048-4FF4-A22F-CCBE8C9BBCB1}" type="presParOf" srcId="{2C318E53-8207-4DAB-9465-022BD674100C}" destId="{C8C2BC1E-B74C-4E36-BB16-436BB235A3B5}" srcOrd="1" destOrd="0" presId="urn:microsoft.com/office/officeart/2005/8/layout/hierarchy1"/>
    <dgm:cxn modelId="{9522000F-1457-43C4-99DC-A615F93157E9}" type="presParOf" srcId="{C1B9F650-1319-4087-9F5D-E91756FAACBF}" destId="{01F5EE37-09B0-472B-B382-34A0DDBA912C}" srcOrd="1" destOrd="0" presId="urn:microsoft.com/office/officeart/2005/8/layout/hierarchy1"/>
    <dgm:cxn modelId="{7D58F82D-6B68-4E5D-8B8A-685BCCBBC7F3}" type="presParOf" srcId="{01F5EE37-09B0-472B-B382-34A0DDBA912C}" destId="{C7C97393-7939-45D1-BEDD-0B36EE63D6EB}" srcOrd="0" destOrd="0" presId="urn:microsoft.com/office/officeart/2005/8/layout/hierarchy1"/>
    <dgm:cxn modelId="{FFC39971-0AF2-4576-B811-FBC8148E6D47}" type="presParOf" srcId="{01F5EE37-09B0-472B-B382-34A0DDBA912C}" destId="{121FF6E7-CC14-4077-A800-BCEA12105B5B}" srcOrd="1" destOrd="0" presId="urn:microsoft.com/office/officeart/2005/8/layout/hierarchy1"/>
    <dgm:cxn modelId="{E3DB83FE-1E81-4228-BB60-A5FD3C8529E9}" type="presParOf" srcId="{121FF6E7-CC14-4077-A800-BCEA12105B5B}" destId="{4D46B087-0B68-4C5E-9877-9A11869A0BE9}" srcOrd="0" destOrd="0" presId="urn:microsoft.com/office/officeart/2005/8/layout/hierarchy1"/>
    <dgm:cxn modelId="{AB605C64-91A9-4F1A-A315-2DA92E0D8F9C}" type="presParOf" srcId="{4D46B087-0B68-4C5E-9877-9A11869A0BE9}" destId="{8E23BF06-2FEC-4D57-A1DD-FFE5F616FC8D}" srcOrd="0" destOrd="0" presId="urn:microsoft.com/office/officeart/2005/8/layout/hierarchy1"/>
    <dgm:cxn modelId="{5FE053C4-7CDF-42CA-B135-A3A78F507C07}" type="presParOf" srcId="{4D46B087-0B68-4C5E-9877-9A11869A0BE9}" destId="{0FEDA25F-8239-4AB8-A2A1-622019131CE8}" srcOrd="1" destOrd="0" presId="urn:microsoft.com/office/officeart/2005/8/layout/hierarchy1"/>
    <dgm:cxn modelId="{5CCDC823-43FA-4649-8E31-4C8644B6A8D4}" type="presParOf" srcId="{121FF6E7-CC14-4077-A800-BCEA12105B5B}" destId="{A33289B7-BEA1-4479-BADC-3A27829A0C17}" srcOrd="1" destOrd="0" presId="urn:microsoft.com/office/officeart/2005/8/layout/hierarchy1"/>
    <dgm:cxn modelId="{53CA9EEC-F5AF-4FC9-89D3-9906D331EB6B}" type="presParOf" srcId="{AE503192-EFA6-4BDF-A748-CFFB6D87AE4B}" destId="{3092F564-106E-4F26-963A-3F1A364AAAFC}" srcOrd="8" destOrd="0" presId="urn:microsoft.com/office/officeart/2005/8/layout/hierarchy1"/>
    <dgm:cxn modelId="{D6A430B1-BF6D-4BF5-815D-0BF56EE1D950}" type="presParOf" srcId="{AE503192-EFA6-4BDF-A748-CFFB6D87AE4B}" destId="{5FCC57C7-6296-4BFB-A86A-359BD998610D}" srcOrd="9" destOrd="0" presId="urn:microsoft.com/office/officeart/2005/8/layout/hierarchy1"/>
    <dgm:cxn modelId="{5C1A89C4-DDB6-4E85-84DD-448D3D8EE1BD}" type="presParOf" srcId="{5FCC57C7-6296-4BFB-A86A-359BD998610D}" destId="{E99050B1-6494-482C-951F-5FF447A4C775}" srcOrd="0" destOrd="0" presId="urn:microsoft.com/office/officeart/2005/8/layout/hierarchy1"/>
    <dgm:cxn modelId="{22133B6F-ED8C-47E2-8A4B-CC19225F222B}" type="presParOf" srcId="{E99050B1-6494-482C-951F-5FF447A4C775}" destId="{4F63AD95-6F24-4AF1-B3D0-CA16EFE7F196}" srcOrd="0" destOrd="0" presId="urn:microsoft.com/office/officeart/2005/8/layout/hierarchy1"/>
    <dgm:cxn modelId="{1ADC84A2-F8F7-4EB9-9B52-65353999AE10}" type="presParOf" srcId="{E99050B1-6494-482C-951F-5FF447A4C775}" destId="{43BF63A2-0C3C-40D6-99B5-AA9E65E8852D}" srcOrd="1" destOrd="0" presId="urn:microsoft.com/office/officeart/2005/8/layout/hierarchy1"/>
    <dgm:cxn modelId="{F120AA66-BAFF-4FF6-914F-3D1535933930}" type="presParOf" srcId="{5FCC57C7-6296-4BFB-A86A-359BD998610D}" destId="{D7F9D327-E7E1-4AAE-9C44-4BB98365517E}" srcOrd="1" destOrd="0" presId="urn:microsoft.com/office/officeart/2005/8/layout/hierarchy1"/>
    <dgm:cxn modelId="{7F53226E-859B-4FB7-A44C-E47FA338DB75}" type="presParOf" srcId="{D7F9D327-E7E1-4AAE-9C44-4BB98365517E}" destId="{CB550E59-37F3-4CA0-AA7D-F0C40F5460CC}" srcOrd="0" destOrd="0" presId="urn:microsoft.com/office/officeart/2005/8/layout/hierarchy1"/>
    <dgm:cxn modelId="{8D01AFB2-EC2D-4353-BE97-83A4A8772A33}" type="presParOf" srcId="{D7F9D327-E7E1-4AAE-9C44-4BB98365517E}" destId="{59F0F027-CBD7-4101-9249-7BF8265B58A1}" srcOrd="1" destOrd="0" presId="urn:microsoft.com/office/officeart/2005/8/layout/hierarchy1"/>
    <dgm:cxn modelId="{E83B0AC3-B2CE-40EF-A142-4FBE6AF95110}" type="presParOf" srcId="{59F0F027-CBD7-4101-9249-7BF8265B58A1}" destId="{176F9974-FFE8-4A6F-9D5B-F0B0AB968A4F}" srcOrd="0" destOrd="0" presId="urn:microsoft.com/office/officeart/2005/8/layout/hierarchy1"/>
    <dgm:cxn modelId="{0C13F695-F074-4D0D-AA6E-12BF2E8E1ED3}" type="presParOf" srcId="{176F9974-FFE8-4A6F-9D5B-F0B0AB968A4F}" destId="{8280E876-1800-435C-9558-AA25FB95106D}" srcOrd="0" destOrd="0" presId="urn:microsoft.com/office/officeart/2005/8/layout/hierarchy1"/>
    <dgm:cxn modelId="{FFE1A8C0-E9E6-462B-B3AC-98560AB2B992}" type="presParOf" srcId="{176F9974-FFE8-4A6F-9D5B-F0B0AB968A4F}" destId="{4B5592BF-FF4A-452C-9FED-180CA0BBA41A}" srcOrd="1" destOrd="0" presId="urn:microsoft.com/office/officeart/2005/8/layout/hierarchy1"/>
    <dgm:cxn modelId="{81DAF6A1-E3B7-482B-93D7-3A18305D91E9}" type="presParOf" srcId="{59F0F027-CBD7-4101-9249-7BF8265B58A1}" destId="{180C3DFC-E1DD-458B-B094-0AC1334A1ACF}" srcOrd="1" destOrd="0" presId="urn:microsoft.com/office/officeart/2005/8/layout/hierarchy1"/>
    <dgm:cxn modelId="{4AFE544D-CD20-4C85-AE5F-124A43931260}" type="presParOf" srcId="{180C3DFC-E1DD-458B-B094-0AC1334A1ACF}" destId="{A58428AC-BA85-479F-AFBA-A95BDBF6AD06}" srcOrd="0" destOrd="0" presId="urn:microsoft.com/office/officeart/2005/8/layout/hierarchy1"/>
    <dgm:cxn modelId="{825A37FC-E9CE-4C34-B667-0B8CD7B547E4}" type="presParOf" srcId="{180C3DFC-E1DD-458B-B094-0AC1334A1ACF}" destId="{B3097D2B-E153-46AB-99EC-A60FAA4CE806}" srcOrd="1" destOrd="0" presId="urn:microsoft.com/office/officeart/2005/8/layout/hierarchy1"/>
    <dgm:cxn modelId="{24F525A1-A344-443E-A82A-DD0C2FADAB79}" type="presParOf" srcId="{B3097D2B-E153-46AB-99EC-A60FAA4CE806}" destId="{4D304694-FB41-4656-8DAE-CD7C9552B0A9}" srcOrd="0" destOrd="0" presId="urn:microsoft.com/office/officeart/2005/8/layout/hierarchy1"/>
    <dgm:cxn modelId="{583F363D-EA5E-4142-AC09-3B774D2B8AB4}" type="presParOf" srcId="{4D304694-FB41-4656-8DAE-CD7C9552B0A9}" destId="{D07741A6-7B98-431B-BDEF-A5CEFA79AFE1}" srcOrd="0" destOrd="0" presId="urn:microsoft.com/office/officeart/2005/8/layout/hierarchy1"/>
    <dgm:cxn modelId="{E85BD93D-062C-47E8-89B1-A742A6A99304}" type="presParOf" srcId="{4D304694-FB41-4656-8DAE-CD7C9552B0A9}" destId="{F4A371A4-2BF0-41DF-8CBF-A4C65F63A509}" srcOrd="1" destOrd="0" presId="urn:microsoft.com/office/officeart/2005/8/layout/hierarchy1"/>
    <dgm:cxn modelId="{9F342A38-1940-4C7E-BF8E-23C78516E120}" type="presParOf" srcId="{B3097D2B-E153-46AB-99EC-A60FAA4CE806}" destId="{03BAFE0A-8025-4816-B143-A5AC108E82AB}" srcOrd="1" destOrd="0" presId="urn:microsoft.com/office/officeart/2005/8/layout/hierarchy1"/>
    <dgm:cxn modelId="{FDAA1875-62E3-4ECD-BD97-28E1C359D777}" type="presParOf" srcId="{03BAFE0A-8025-4816-B143-A5AC108E82AB}" destId="{00D749EF-293B-4B12-9B9F-2A0618580815}" srcOrd="0" destOrd="0" presId="urn:microsoft.com/office/officeart/2005/8/layout/hierarchy1"/>
    <dgm:cxn modelId="{7267D632-E5AD-4164-BBBE-9AC6B63EA102}" type="presParOf" srcId="{03BAFE0A-8025-4816-B143-A5AC108E82AB}" destId="{7811F017-7F55-4FE9-9533-F1638A6E3834}" srcOrd="1" destOrd="0" presId="urn:microsoft.com/office/officeart/2005/8/layout/hierarchy1"/>
    <dgm:cxn modelId="{B69E87AA-37BC-4D41-81E8-B68FF63DEF00}" type="presParOf" srcId="{7811F017-7F55-4FE9-9533-F1638A6E3834}" destId="{52D2E3E1-77AC-480F-8424-1E3C0D46734E}" srcOrd="0" destOrd="0" presId="urn:microsoft.com/office/officeart/2005/8/layout/hierarchy1"/>
    <dgm:cxn modelId="{BD5537B4-9458-4158-AE03-CB4FEE3BDA07}" type="presParOf" srcId="{52D2E3E1-77AC-480F-8424-1E3C0D46734E}" destId="{3C4EDAEE-9875-4D55-94A7-A0E4A5939BCA}" srcOrd="0" destOrd="0" presId="urn:microsoft.com/office/officeart/2005/8/layout/hierarchy1"/>
    <dgm:cxn modelId="{ED1CF700-F750-4461-9B12-42197BCBE829}" type="presParOf" srcId="{52D2E3E1-77AC-480F-8424-1E3C0D46734E}" destId="{C1D398DF-918A-4885-9242-5864E5C20027}" srcOrd="1" destOrd="0" presId="urn:microsoft.com/office/officeart/2005/8/layout/hierarchy1"/>
    <dgm:cxn modelId="{21DD2027-0FBA-47A5-BDC6-0FE1EBE9E6E9}" type="presParOf" srcId="{7811F017-7F55-4FE9-9533-F1638A6E3834}" destId="{870E5562-533A-41B2-B909-2CB120FC41FE}" srcOrd="1" destOrd="0" presId="urn:microsoft.com/office/officeart/2005/8/layout/hierarchy1"/>
    <dgm:cxn modelId="{665D4510-9623-4556-9E98-A9CECB7CD8C1}" type="presParOf" srcId="{870E5562-533A-41B2-B909-2CB120FC41FE}" destId="{E8B695AF-7E4F-42E9-82B8-68F87803C17B}" srcOrd="0" destOrd="0" presId="urn:microsoft.com/office/officeart/2005/8/layout/hierarchy1"/>
    <dgm:cxn modelId="{2E4EE89A-A142-40D7-A0B7-283FF8EEC75B}" type="presParOf" srcId="{870E5562-533A-41B2-B909-2CB120FC41FE}" destId="{29061DDB-E559-4083-8919-D6A22F524462}" srcOrd="1" destOrd="0" presId="urn:microsoft.com/office/officeart/2005/8/layout/hierarchy1"/>
    <dgm:cxn modelId="{34B33C85-9CA8-4B0F-9820-42BA1F567EE0}" type="presParOf" srcId="{29061DDB-E559-4083-8919-D6A22F524462}" destId="{D94F74F3-7F03-45AD-AE32-1E9E8C62F4AE}" srcOrd="0" destOrd="0" presId="urn:microsoft.com/office/officeart/2005/8/layout/hierarchy1"/>
    <dgm:cxn modelId="{A003C038-962F-43F0-8DFD-0636D3EDC54B}" type="presParOf" srcId="{D94F74F3-7F03-45AD-AE32-1E9E8C62F4AE}" destId="{0FDEEE3E-B54D-47ED-BD85-061937DD34AB}" srcOrd="0" destOrd="0" presId="urn:microsoft.com/office/officeart/2005/8/layout/hierarchy1"/>
    <dgm:cxn modelId="{E3A88E79-7AE1-4D2F-9C32-90A39495FF31}" type="presParOf" srcId="{D94F74F3-7F03-45AD-AE32-1E9E8C62F4AE}" destId="{EB67F834-B012-4CA5-BDF7-F9F266F6C50F}" srcOrd="1" destOrd="0" presId="urn:microsoft.com/office/officeart/2005/8/layout/hierarchy1"/>
    <dgm:cxn modelId="{9A4FCBB4-52F8-42D1-A52A-F85F992926B6}" type="presParOf" srcId="{29061DDB-E559-4083-8919-D6A22F524462}" destId="{689CE2F5-036D-4816-B0DD-3A1501F588DC}" srcOrd="1" destOrd="0" presId="urn:microsoft.com/office/officeart/2005/8/layout/hierarchy1"/>
    <dgm:cxn modelId="{E0E18FD8-6AD1-4C5E-AC31-EACDCB33183E}" type="presParOf" srcId="{689CE2F5-036D-4816-B0DD-3A1501F588DC}" destId="{C1CE4CDE-446C-40EF-BBC0-6F2066D1AACC}" srcOrd="0" destOrd="0" presId="urn:microsoft.com/office/officeart/2005/8/layout/hierarchy1"/>
    <dgm:cxn modelId="{1980B86D-AD50-4CDE-85EE-93C308063DED}" type="presParOf" srcId="{689CE2F5-036D-4816-B0DD-3A1501F588DC}" destId="{BA28F390-43CC-470D-9507-999724AA74BD}" srcOrd="1" destOrd="0" presId="urn:microsoft.com/office/officeart/2005/8/layout/hierarchy1"/>
    <dgm:cxn modelId="{E5F56AED-BB34-4707-ABE7-F6CC31CBA7CB}" type="presParOf" srcId="{BA28F390-43CC-470D-9507-999724AA74BD}" destId="{08ABD1AE-2F8B-4018-91D3-A864F6A44673}" srcOrd="0" destOrd="0" presId="urn:microsoft.com/office/officeart/2005/8/layout/hierarchy1"/>
    <dgm:cxn modelId="{238D2280-98DD-4AB7-943A-9E8D690E7AB7}" type="presParOf" srcId="{08ABD1AE-2F8B-4018-91D3-A864F6A44673}" destId="{2C7B9ACC-AE23-401D-8657-6A540FEEE769}" srcOrd="0" destOrd="0" presId="urn:microsoft.com/office/officeart/2005/8/layout/hierarchy1"/>
    <dgm:cxn modelId="{47C8BD81-0E53-44BF-9678-655075332114}" type="presParOf" srcId="{08ABD1AE-2F8B-4018-91D3-A864F6A44673}" destId="{5A8E9E10-4D10-417B-8DA5-4368F2A46325}" srcOrd="1" destOrd="0" presId="urn:microsoft.com/office/officeart/2005/8/layout/hierarchy1"/>
    <dgm:cxn modelId="{BE6D6B37-402A-4FAA-85B6-D90E61F4F09A}" type="presParOf" srcId="{BA28F390-43CC-470D-9507-999724AA74BD}" destId="{7B78A5B8-4FEE-4AE7-978D-5456643C85C7}" srcOrd="1" destOrd="0" presId="urn:microsoft.com/office/officeart/2005/8/layout/hierarchy1"/>
    <dgm:cxn modelId="{07227D9C-7C8F-4F3E-AEB5-66E18BC088BB}" type="presParOf" srcId="{28621575-9436-46D0-9D65-A6910B66799D}" destId="{06614A8F-8BC8-40B5-A7A8-AC0B568DE8CB}" srcOrd="2" destOrd="0" presId="urn:microsoft.com/office/officeart/2005/8/layout/hierarchy1"/>
    <dgm:cxn modelId="{E61D4039-3E38-4B38-A6B1-58A38090653F}" type="presParOf" srcId="{28621575-9436-46D0-9D65-A6910B66799D}" destId="{57702F37-DC7A-41C8-B547-8EBA32EF50A8}" srcOrd="3" destOrd="0" presId="urn:microsoft.com/office/officeart/2005/8/layout/hierarchy1"/>
    <dgm:cxn modelId="{17086F5D-52BB-49B2-AE08-55B946414ABC}" type="presParOf" srcId="{57702F37-DC7A-41C8-B547-8EBA32EF50A8}" destId="{CFC740FE-C002-4E9E-BECB-27FBF1592A9C}" srcOrd="0" destOrd="0" presId="urn:microsoft.com/office/officeart/2005/8/layout/hierarchy1"/>
    <dgm:cxn modelId="{6891D960-33F4-41C7-BD89-75935EC00BDE}" type="presParOf" srcId="{CFC740FE-C002-4E9E-BECB-27FBF1592A9C}" destId="{90531BB9-340E-4C9A-BF1C-0CFF15EF5D55}" srcOrd="0" destOrd="0" presId="urn:microsoft.com/office/officeart/2005/8/layout/hierarchy1"/>
    <dgm:cxn modelId="{3259B4A9-60A9-45BF-B52C-93172F02D010}" type="presParOf" srcId="{CFC740FE-C002-4E9E-BECB-27FBF1592A9C}" destId="{950BD24E-C1BD-4259-A2A1-00EC39CF1F0E}" srcOrd="1" destOrd="0" presId="urn:microsoft.com/office/officeart/2005/8/layout/hierarchy1"/>
    <dgm:cxn modelId="{D1AE3A60-63EA-4767-849E-A45465B46944}" type="presParOf" srcId="{57702F37-DC7A-41C8-B547-8EBA32EF50A8}" destId="{1FCD3356-48E4-4C81-9B28-47D13E5E802A}" srcOrd="1" destOrd="0" presId="urn:microsoft.com/office/officeart/2005/8/layout/hierarchy1"/>
    <dgm:cxn modelId="{8305D6EA-C756-467A-A4FE-6FDD57691B82}" type="presParOf" srcId="{1FCD3356-48E4-4C81-9B28-47D13E5E802A}" destId="{8BE8F15C-3882-4067-A1DA-EB5319846E53}" srcOrd="0" destOrd="0" presId="urn:microsoft.com/office/officeart/2005/8/layout/hierarchy1"/>
    <dgm:cxn modelId="{9C42EBF5-EB4E-4BB9-9185-8580051A1F23}" type="presParOf" srcId="{1FCD3356-48E4-4C81-9B28-47D13E5E802A}" destId="{9CBD1976-7715-4654-97BD-2934A52F31E8}" srcOrd="1" destOrd="0" presId="urn:microsoft.com/office/officeart/2005/8/layout/hierarchy1"/>
    <dgm:cxn modelId="{4D5B7B27-022A-45D9-AF10-C53992232221}" type="presParOf" srcId="{9CBD1976-7715-4654-97BD-2934A52F31E8}" destId="{9EBC0895-8177-4066-A6CC-9FA24914FAB8}" srcOrd="0" destOrd="0" presId="urn:microsoft.com/office/officeart/2005/8/layout/hierarchy1"/>
    <dgm:cxn modelId="{EEBC46F8-9869-449D-AAA9-70870F3CF919}" type="presParOf" srcId="{9EBC0895-8177-4066-A6CC-9FA24914FAB8}" destId="{942866F7-4FD6-4A59-986F-EF530218AF3C}" srcOrd="0" destOrd="0" presId="urn:microsoft.com/office/officeart/2005/8/layout/hierarchy1"/>
    <dgm:cxn modelId="{29B4B49C-6372-4AC7-8AD4-10D2654BA132}" type="presParOf" srcId="{9EBC0895-8177-4066-A6CC-9FA24914FAB8}" destId="{8AF7223C-ADA2-4AB4-8B64-98D8C1598C85}" srcOrd="1" destOrd="0" presId="urn:microsoft.com/office/officeart/2005/8/layout/hierarchy1"/>
    <dgm:cxn modelId="{4202FB5D-F31B-48A2-9CFC-DE9E4B93678A}" type="presParOf" srcId="{9CBD1976-7715-4654-97BD-2934A52F31E8}" destId="{3043E3BB-CCC4-42B8-A3E8-A19A0AECE860}" srcOrd="1" destOrd="0" presId="urn:microsoft.com/office/officeart/2005/8/layout/hierarchy1"/>
    <dgm:cxn modelId="{C73E4E3C-36D2-4AE0-BA65-5780D3022076}" type="presParOf" srcId="{3043E3BB-CCC4-42B8-A3E8-A19A0AECE860}" destId="{ADF6FA14-6F77-4D90-8D42-0658B2E8D12B}" srcOrd="0" destOrd="0" presId="urn:microsoft.com/office/officeart/2005/8/layout/hierarchy1"/>
    <dgm:cxn modelId="{3438CC20-50E8-475E-B2D7-5903C325D2F5}" type="presParOf" srcId="{3043E3BB-CCC4-42B8-A3E8-A19A0AECE860}" destId="{A5FABEFA-0387-44AC-8BAE-DE42ABFFB703}" srcOrd="1" destOrd="0" presId="urn:microsoft.com/office/officeart/2005/8/layout/hierarchy1"/>
    <dgm:cxn modelId="{81EC11A1-FC19-4482-9F42-C0DDA9E28B57}" type="presParOf" srcId="{A5FABEFA-0387-44AC-8BAE-DE42ABFFB703}" destId="{B03EB44F-A201-4BE6-A54C-BACCDCFD8F37}" srcOrd="0" destOrd="0" presId="urn:microsoft.com/office/officeart/2005/8/layout/hierarchy1"/>
    <dgm:cxn modelId="{636F69F9-F517-4171-8956-BA677DE7EC84}" type="presParOf" srcId="{B03EB44F-A201-4BE6-A54C-BACCDCFD8F37}" destId="{14C51248-BA77-495B-A209-D84588004288}" srcOrd="0" destOrd="0" presId="urn:microsoft.com/office/officeart/2005/8/layout/hierarchy1"/>
    <dgm:cxn modelId="{7E73279D-1AA4-496C-886D-C18D4372529D}" type="presParOf" srcId="{B03EB44F-A201-4BE6-A54C-BACCDCFD8F37}" destId="{D41C03AE-97C6-4E0A-987F-15D08DA660A2}" srcOrd="1" destOrd="0" presId="urn:microsoft.com/office/officeart/2005/8/layout/hierarchy1"/>
    <dgm:cxn modelId="{A7FC68CF-24AA-436D-8556-15A783D263AD}" type="presParOf" srcId="{A5FABEFA-0387-44AC-8BAE-DE42ABFFB703}" destId="{C3121D97-9068-4716-8A9E-3C1F34BA1250}" srcOrd="1" destOrd="0" presId="urn:microsoft.com/office/officeart/2005/8/layout/hierarchy1"/>
    <dgm:cxn modelId="{AEBF31DD-C651-46B7-9DC9-9B491AF6E0A9}" type="presParOf" srcId="{C3121D97-9068-4716-8A9E-3C1F34BA1250}" destId="{2F5AEEB8-AB02-4435-8C78-75CFDB642BC1}" srcOrd="0" destOrd="0" presId="urn:microsoft.com/office/officeart/2005/8/layout/hierarchy1"/>
    <dgm:cxn modelId="{FD3B3078-0B8D-4B9B-B43D-F1879F823845}" type="presParOf" srcId="{C3121D97-9068-4716-8A9E-3C1F34BA1250}" destId="{D1B42C3F-1A54-4E44-97CA-1F74A620EFD7}" srcOrd="1" destOrd="0" presId="urn:microsoft.com/office/officeart/2005/8/layout/hierarchy1"/>
    <dgm:cxn modelId="{46725176-4DBC-4EE2-B4F8-643C1A46DAC5}" type="presParOf" srcId="{D1B42C3F-1A54-4E44-97CA-1F74A620EFD7}" destId="{BDFE3A0B-0F35-4F8B-9E8F-1F8F0E7F46D9}" srcOrd="0" destOrd="0" presId="urn:microsoft.com/office/officeart/2005/8/layout/hierarchy1"/>
    <dgm:cxn modelId="{63ED6603-970C-4F76-9835-0B282686EB58}" type="presParOf" srcId="{BDFE3A0B-0F35-4F8B-9E8F-1F8F0E7F46D9}" destId="{606FEF6C-31A9-4E1F-85BB-EA28CA20B21B}" srcOrd="0" destOrd="0" presId="urn:microsoft.com/office/officeart/2005/8/layout/hierarchy1"/>
    <dgm:cxn modelId="{5543A5DF-D0E5-4888-9D8A-0AE26FDD376C}" type="presParOf" srcId="{BDFE3A0B-0F35-4F8B-9E8F-1F8F0E7F46D9}" destId="{7939DFEA-5659-4606-BD77-6E74964C5912}" srcOrd="1" destOrd="0" presId="urn:microsoft.com/office/officeart/2005/8/layout/hierarchy1"/>
    <dgm:cxn modelId="{2543228A-B995-43ED-8491-656212AC4FC3}" type="presParOf" srcId="{D1B42C3F-1A54-4E44-97CA-1F74A620EFD7}" destId="{1F3838E5-AA90-47B2-A219-360665276791}" srcOrd="1" destOrd="0" presId="urn:microsoft.com/office/officeart/2005/8/layout/hierarchy1"/>
    <dgm:cxn modelId="{79F7C3B7-0BFC-4697-96AC-71E88D4A3BB6}" type="presParOf" srcId="{1F3838E5-AA90-47B2-A219-360665276791}" destId="{67B6BEB1-2726-41D6-B265-8270FBFBD9D2}" srcOrd="0" destOrd="0" presId="urn:microsoft.com/office/officeart/2005/8/layout/hierarchy1"/>
    <dgm:cxn modelId="{A6F5B01F-756A-4E88-A173-162AC9243653}" type="presParOf" srcId="{1F3838E5-AA90-47B2-A219-360665276791}" destId="{B2BDC3F5-5C4C-47EA-A328-3F218275A6BE}" srcOrd="1" destOrd="0" presId="urn:microsoft.com/office/officeart/2005/8/layout/hierarchy1"/>
    <dgm:cxn modelId="{D7E489D7-00DF-4482-908D-8327D7A4704C}" type="presParOf" srcId="{B2BDC3F5-5C4C-47EA-A328-3F218275A6BE}" destId="{CD7079E2-08FA-464C-A8A8-BD5A8726A8E8}" srcOrd="0" destOrd="0" presId="urn:microsoft.com/office/officeart/2005/8/layout/hierarchy1"/>
    <dgm:cxn modelId="{1C1130B0-C5B0-4386-95DB-75F64079A02F}" type="presParOf" srcId="{CD7079E2-08FA-464C-A8A8-BD5A8726A8E8}" destId="{1588C880-14F6-4197-9BC8-B3FA08C39561}" srcOrd="0" destOrd="0" presId="urn:microsoft.com/office/officeart/2005/8/layout/hierarchy1"/>
    <dgm:cxn modelId="{343422BD-6BE6-44A7-9B7D-BD918FAB7271}" type="presParOf" srcId="{CD7079E2-08FA-464C-A8A8-BD5A8726A8E8}" destId="{133E1752-D8CA-4C75-AC4C-766AA8EF1F19}" srcOrd="1" destOrd="0" presId="urn:microsoft.com/office/officeart/2005/8/layout/hierarchy1"/>
    <dgm:cxn modelId="{767C73B5-3045-4DCA-B985-68BCC9397470}" type="presParOf" srcId="{B2BDC3F5-5C4C-47EA-A328-3F218275A6BE}" destId="{869F5D39-2821-42F5-B6A6-6353BF077EB8}" srcOrd="1" destOrd="0" presId="urn:microsoft.com/office/officeart/2005/8/layout/hierarchy1"/>
    <dgm:cxn modelId="{B499ABF5-9C19-441C-AF5A-E58A7E60DE3E}" type="presParOf" srcId="{869F5D39-2821-42F5-B6A6-6353BF077EB8}" destId="{40095DCB-DDA7-4F5A-AEDB-38D41C53FB7B}" srcOrd="0" destOrd="0" presId="urn:microsoft.com/office/officeart/2005/8/layout/hierarchy1"/>
    <dgm:cxn modelId="{D9E802D9-BD2B-42EE-BC37-73025924DC97}" type="presParOf" srcId="{869F5D39-2821-42F5-B6A6-6353BF077EB8}" destId="{B5337773-2A3B-428F-AA72-145C460B73BD}" srcOrd="1" destOrd="0" presId="urn:microsoft.com/office/officeart/2005/8/layout/hierarchy1"/>
    <dgm:cxn modelId="{91938C1F-11B2-4FB4-8BDE-D5C4F381D919}" type="presParOf" srcId="{B5337773-2A3B-428F-AA72-145C460B73BD}" destId="{68CBEA2E-8939-43B4-8300-DC26A8BB560B}" srcOrd="0" destOrd="0" presId="urn:microsoft.com/office/officeart/2005/8/layout/hierarchy1"/>
    <dgm:cxn modelId="{2A8DB26E-B651-4A4F-B5F3-B8C99963FAB5}" type="presParOf" srcId="{68CBEA2E-8939-43B4-8300-DC26A8BB560B}" destId="{C6716DD2-A19D-4413-A3BE-AA5CFB1AFE5F}" srcOrd="0" destOrd="0" presId="urn:microsoft.com/office/officeart/2005/8/layout/hierarchy1"/>
    <dgm:cxn modelId="{592ED5CD-196A-4DFF-9D37-9E362B5E953D}" type="presParOf" srcId="{68CBEA2E-8939-43B4-8300-DC26A8BB560B}" destId="{7D7AD65D-1AAC-48E4-AF85-1C63D4C4488B}" srcOrd="1" destOrd="0" presId="urn:microsoft.com/office/officeart/2005/8/layout/hierarchy1"/>
    <dgm:cxn modelId="{8FC9623F-8F3D-4A7E-A7F2-2EE915C82115}" type="presParOf" srcId="{B5337773-2A3B-428F-AA72-145C460B73BD}" destId="{71AB2621-673A-47EB-9BC3-85E964A254DE}" srcOrd="1" destOrd="0" presId="urn:microsoft.com/office/officeart/2005/8/layout/hierarchy1"/>
    <dgm:cxn modelId="{35557A6B-3394-4079-AE1D-107C55BCA24B}" type="presParOf" srcId="{1FCD3356-48E4-4C81-9B28-47D13E5E802A}" destId="{65F3257D-B12D-4EFE-AE0B-0241FD5D5992}" srcOrd="2" destOrd="0" presId="urn:microsoft.com/office/officeart/2005/8/layout/hierarchy1"/>
    <dgm:cxn modelId="{CE0807D7-E701-4121-89DC-4922E99BAC3D}" type="presParOf" srcId="{1FCD3356-48E4-4C81-9B28-47D13E5E802A}" destId="{44E90901-80B8-4818-B6DE-548D88444AB0}" srcOrd="3" destOrd="0" presId="urn:microsoft.com/office/officeart/2005/8/layout/hierarchy1"/>
    <dgm:cxn modelId="{02347890-9704-49A3-9946-2D75200D682F}" type="presParOf" srcId="{44E90901-80B8-4818-B6DE-548D88444AB0}" destId="{B892964A-270A-4105-8703-B2C56F1467F4}" srcOrd="0" destOrd="0" presId="urn:microsoft.com/office/officeart/2005/8/layout/hierarchy1"/>
    <dgm:cxn modelId="{1293A2AB-C859-4456-AF9B-F3C60EE43698}" type="presParOf" srcId="{B892964A-270A-4105-8703-B2C56F1467F4}" destId="{704AA52B-4ED7-4209-BD61-1480D30A2478}" srcOrd="0" destOrd="0" presId="urn:microsoft.com/office/officeart/2005/8/layout/hierarchy1"/>
    <dgm:cxn modelId="{6CFEE71A-A184-4278-B464-82FACA604AF2}" type="presParOf" srcId="{B892964A-270A-4105-8703-B2C56F1467F4}" destId="{59B43ECF-28B2-4C30-9546-8C00BD96989E}" srcOrd="1" destOrd="0" presId="urn:microsoft.com/office/officeart/2005/8/layout/hierarchy1"/>
    <dgm:cxn modelId="{D61D78AB-5CFE-420D-B834-D13687253590}" type="presParOf" srcId="{44E90901-80B8-4818-B6DE-548D88444AB0}" destId="{7F5D654A-1AC1-4030-87BF-8769DD31C515}" srcOrd="1" destOrd="0" presId="urn:microsoft.com/office/officeart/2005/8/layout/hierarchy1"/>
    <dgm:cxn modelId="{49E7B0A3-17D7-42FC-BE58-BE9D7A28393F}" type="presParOf" srcId="{7F5D654A-1AC1-4030-87BF-8769DD31C515}" destId="{B511A3A7-4578-4C26-AB5D-5BCCECE3AEE0}" srcOrd="0" destOrd="0" presId="urn:microsoft.com/office/officeart/2005/8/layout/hierarchy1"/>
    <dgm:cxn modelId="{E4E5AD8A-51BA-4E00-BB42-D14FE11F3337}" type="presParOf" srcId="{7F5D654A-1AC1-4030-87BF-8769DD31C515}" destId="{6FDBC4F4-E962-4399-8A31-E7FA4991D373}" srcOrd="1" destOrd="0" presId="urn:microsoft.com/office/officeart/2005/8/layout/hierarchy1"/>
    <dgm:cxn modelId="{F24BE877-12F8-4529-9647-A0D979D33357}" type="presParOf" srcId="{6FDBC4F4-E962-4399-8A31-E7FA4991D373}" destId="{00E69F70-C8F4-453C-84BF-978B0243CBA1}" srcOrd="0" destOrd="0" presId="urn:microsoft.com/office/officeart/2005/8/layout/hierarchy1"/>
    <dgm:cxn modelId="{7FD0D032-92A7-4FA8-886D-9964EDD00B97}" type="presParOf" srcId="{00E69F70-C8F4-453C-84BF-978B0243CBA1}" destId="{1C5ABF1F-FF68-45F2-932C-033D055F1222}" srcOrd="0" destOrd="0" presId="urn:microsoft.com/office/officeart/2005/8/layout/hierarchy1"/>
    <dgm:cxn modelId="{86417F3D-95B1-4423-914F-0B0FCBC38844}" type="presParOf" srcId="{00E69F70-C8F4-453C-84BF-978B0243CBA1}" destId="{8EB25CAC-54EF-432C-BFE7-A25B8FCB967E}" srcOrd="1" destOrd="0" presId="urn:microsoft.com/office/officeart/2005/8/layout/hierarchy1"/>
    <dgm:cxn modelId="{4D3C75EF-DC94-4B72-8DAD-02A384AA407C}" type="presParOf" srcId="{6FDBC4F4-E962-4399-8A31-E7FA4991D373}" destId="{22D86E7C-A145-4611-BF35-92957999C3C8}" srcOrd="1" destOrd="0" presId="urn:microsoft.com/office/officeart/2005/8/layout/hierarchy1"/>
    <dgm:cxn modelId="{8A6D3F43-449F-4529-9015-D4F300485F05}" type="presParOf" srcId="{22D86E7C-A145-4611-BF35-92957999C3C8}" destId="{C9D656D7-85D4-4B2A-A3C4-EAC2B7C6FC7B}" srcOrd="0" destOrd="0" presId="urn:microsoft.com/office/officeart/2005/8/layout/hierarchy1"/>
    <dgm:cxn modelId="{C3A669E0-5FC8-4023-9C81-C3D2419A9738}" type="presParOf" srcId="{22D86E7C-A145-4611-BF35-92957999C3C8}" destId="{6BC6596C-5887-4856-B228-2BD9F4B67B83}" srcOrd="1" destOrd="0" presId="urn:microsoft.com/office/officeart/2005/8/layout/hierarchy1"/>
    <dgm:cxn modelId="{311FC37E-7697-4EA0-967A-9EC0C74E9F53}" type="presParOf" srcId="{6BC6596C-5887-4856-B228-2BD9F4B67B83}" destId="{12C27B24-77EC-44E7-8BDD-28639906C380}" srcOrd="0" destOrd="0" presId="urn:microsoft.com/office/officeart/2005/8/layout/hierarchy1"/>
    <dgm:cxn modelId="{64E5F1E0-A4CD-4BEF-BE01-DE286AB384CE}" type="presParOf" srcId="{12C27B24-77EC-44E7-8BDD-28639906C380}" destId="{F9AB5903-38A4-48E3-99FB-2AF066B88C6B}" srcOrd="0" destOrd="0" presId="urn:microsoft.com/office/officeart/2005/8/layout/hierarchy1"/>
    <dgm:cxn modelId="{217C10F4-64CD-4853-B66E-D18FE569D8CB}" type="presParOf" srcId="{12C27B24-77EC-44E7-8BDD-28639906C380}" destId="{C184BD48-CF6B-4019-8348-671332AC93D6}" srcOrd="1" destOrd="0" presId="urn:microsoft.com/office/officeart/2005/8/layout/hierarchy1"/>
    <dgm:cxn modelId="{4A765BB1-A4FB-4A64-AA4D-DC4DD6B7F974}" type="presParOf" srcId="{6BC6596C-5887-4856-B228-2BD9F4B67B83}" destId="{C7B7F997-AB8F-461D-B8F6-0E5513A1A06A}" srcOrd="1" destOrd="0" presId="urn:microsoft.com/office/officeart/2005/8/layout/hierarchy1"/>
    <dgm:cxn modelId="{FF07CF5E-7CDB-4BB8-9772-A1F49472D238}" type="presParOf" srcId="{C7B7F997-AB8F-461D-B8F6-0E5513A1A06A}" destId="{E0F480EA-3DD9-4899-AE00-6D2F156E3419}" srcOrd="0" destOrd="0" presId="urn:microsoft.com/office/officeart/2005/8/layout/hierarchy1"/>
    <dgm:cxn modelId="{A7593123-5EF8-4A9F-A922-079E15AE6D18}" type="presParOf" srcId="{C7B7F997-AB8F-461D-B8F6-0E5513A1A06A}" destId="{423CF9F2-614B-43FF-900B-E3F4E52B8569}" srcOrd="1" destOrd="0" presId="urn:microsoft.com/office/officeart/2005/8/layout/hierarchy1"/>
    <dgm:cxn modelId="{5B6EBBE7-44C4-4C0A-8A89-4F374AD1E0FB}" type="presParOf" srcId="{423CF9F2-614B-43FF-900B-E3F4E52B8569}" destId="{E0FCC726-9AB9-49C0-AD06-FEB1C49FD571}" srcOrd="0" destOrd="0" presId="urn:microsoft.com/office/officeart/2005/8/layout/hierarchy1"/>
    <dgm:cxn modelId="{0F2E9AD9-3A93-459E-914D-50DA0E9399FC}" type="presParOf" srcId="{E0FCC726-9AB9-49C0-AD06-FEB1C49FD571}" destId="{FAED85F3-DB3B-44A1-B767-5B26A4A8F7D2}" srcOrd="0" destOrd="0" presId="urn:microsoft.com/office/officeart/2005/8/layout/hierarchy1"/>
    <dgm:cxn modelId="{5C5D32C0-4077-4CEA-96CC-698E7D0AA9CA}" type="presParOf" srcId="{E0FCC726-9AB9-49C0-AD06-FEB1C49FD571}" destId="{0F80D8D2-3588-4464-BB1B-99AD150421EA}" srcOrd="1" destOrd="0" presId="urn:microsoft.com/office/officeart/2005/8/layout/hierarchy1"/>
    <dgm:cxn modelId="{211AD265-18D4-4A29-81AC-1DC2CBBFEB92}" type="presParOf" srcId="{423CF9F2-614B-43FF-900B-E3F4E52B8569}" destId="{4666EF79-F984-4E3D-8190-8815A2D92F4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480EA-3DD9-4899-AE00-6D2F156E3419}">
      <dsp:nvSpPr>
        <dsp:cNvPr id="0" name=""/>
        <dsp:cNvSpPr/>
      </dsp:nvSpPr>
      <dsp:spPr>
        <a:xfrm>
          <a:off x="8291880" y="3604783"/>
          <a:ext cx="91440" cy="206153"/>
        </a:xfrm>
        <a:custGeom>
          <a:avLst/>
          <a:gdLst/>
          <a:ahLst/>
          <a:cxnLst/>
          <a:rect l="0" t="0" r="0" b="0"/>
          <a:pathLst>
            <a:path>
              <a:moveTo>
                <a:pt x="45720" y="0"/>
              </a:moveTo>
              <a:lnTo>
                <a:pt x="45720" y="142087"/>
              </a:lnTo>
              <a:lnTo>
                <a:pt x="95927" y="142087"/>
              </a:lnTo>
              <a:lnTo>
                <a:pt x="95927" y="206153"/>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D656D7-85D4-4B2A-A3C4-EAC2B7C6FC7B}">
      <dsp:nvSpPr>
        <dsp:cNvPr id="0" name=""/>
        <dsp:cNvSpPr/>
      </dsp:nvSpPr>
      <dsp:spPr>
        <a:xfrm>
          <a:off x="8291880" y="2977913"/>
          <a:ext cx="91440" cy="187727"/>
        </a:xfrm>
        <a:custGeom>
          <a:avLst/>
          <a:gdLst/>
          <a:ahLst/>
          <a:cxnLst/>
          <a:rect l="0" t="0" r="0" b="0"/>
          <a:pathLst>
            <a:path>
              <a:moveTo>
                <a:pt x="55782" y="0"/>
              </a:moveTo>
              <a:lnTo>
                <a:pt x="55782" y="123661"/>
              </a:lnTo>
              <a:lnTo>
                <a:pt x="45720" y="123661"/>
              </a:lnTo>
              <a:lnTo>
                <a:pt x="45720" y="187727"/>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11A3A7-4578-4C26-AB5D-5BCCECE3AEE0}">
      <dsp:nvSpPr>
        <dsp:cNvPr id="0" name=""/>
        <dsp:cNvSpPr/>
      </dsp:nvSpPr>
      <dsp:spPr>
        <a:xfrm>
          <a:off x="8299453" y="2325912"/>
          <a:ext cx="91440" cy="212859"/>
        </a:xfrm>
        <a:custGeom>
          <a:avLst/>
          <a:gdLst/>
          <a:ahLst/>
          <a:cxnLst/>
          <a:rect l="0" t="0" r="0" b="0"/>
          <a:pathLst>
            <a:path>
              <a:moveTo>
                <a:pt x="45720" y="0"/>
              </a:moveTo>
              <a:lnTo>
                <a:pt x="45720" y="148793"/>
              </a:lnTo>
              <a:lnTo>
                <a:pt x="48209" y="148793"/>
              </a:lnTo>
              <a:lnTo>
                <a:pt x="48209" y="21285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5F3257D-B12D-4EFE-AE0B-0241FD5D5992}">
      <dsp:nvSpPr>
        <dsp:cNvPr id="0" name=""/>
        <dsp:cNvSpPr/>
      </dsp:nvSpPr>
      <dsp:spPr>
        <a:xfrm>
          <a:off x="7742181" y="1714153"/>
          <a:ext cx="602992" cy="172616"/>
        </a:xfrm>
        <a:custGeom>
          <a:avLst/>
          <a:gdLst/>
          <a:ahLst/>
          <a:cxnLst/>
          <a:rect l="0" t="0" r="0" b="0"/>
          <a:pathLst>
            <a:path>
              <a:moveTo>
                <a:pt x="0" y="0"/>
              </a:moveTo>
              <a:lnTo>
                <a:pt x="0" y="108550"/>
              </a:lnTo>
              <a:lnTo>
                <a:pt x="602992" y="108550"/>
              </a:lnTo>
              <a:lnTo>
                <a:pt x="602992" y="172616"/>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0095DCB-DDA7-4F5A-AEDB-38D41C53FB7B}">
      <dsp:nvSpPr>
        <dsp:cNvPr id="0" name=""/>
        <dsp:cNvSpPr/>
      </dsp:nvSpPr>
      <dsp:spPr>
        <a:xfrm>
          <a:off x="7370364" y="4271856"/>
          <a:ext cx="91440" cy="201129"/>
        </a:xfrm>
        <a:custGeom>
          <a:avLst/>
          <a:gdLst/>
          <a:ahLst/>
          <a:cxnLst/>
          <a:rect l="0" t="0" r="0" b="0"/>
          <a:pathLst>
            <a:path>
              <a:moveTo>
                <a:pt x="45720" y="0"/>
              </a:moveTo>
              <a:lnTo>
                <a:pt x="45720" y="137063"/>
              </a:lnTo>
              <a:lnTo>
                <a:pt x="104385" y="137063"/>
              </a:lnTo>
              <a:lnTo>
                <a:pt x="104385"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B6BEB1-2726-41D6-B265-8270FBFBD9D2}">
      <dsp:nvSpPr>
        <dsp:cNvPr id="0" name=""/>
        <dsp:cNvSpPr/>
      </dsp:nvSpPr>
      <dsp:spPr>
        <a:xfrm>
          <a:off x="7335170" y="3596391"/>
          <a:ext cx="91440" cy="236322"/>
        </a:xfrm>
        <a:custGeom>
          <a:avLst/>
          <a:gdLst/>
          <a:ahLst/>
          <a:cxnLst/>
          <a:rect l="0" t="0" r="0" b="0"/>
          <a:pathLst>
            <a:path>
              <a:moveTo>
                <a:pt x="45720" y="0"/>
              </a:moveTo>
              <a:lnTo>
                <a:pt x="45720" y="172256"/>
              </a:lnTo>
              <a:lnTo>
                <a:pt x="80913" y="172256"/>
              </a:lnTo>
              <a:lnTo>
                <a:pt x="80913" y="236322"/>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5AEEB8-AB02-4435-8C78-75CFDB642BC1}">
      <dsp:nvSpPr>
        <dsp:cNvPr id="0" name=""/>
        <dsp:cNvSpPr/>
      </dsp:nvSpPr>
      <dsp:spPr>
        <a:xfrm>
          <a:off x="7323434" y="2979582"/>
          <a:ext cx="91440" cy="177666"/>
        </a:xfrm>
        <a:custGeom>
          <a:avLst/>
          <a:gdLst/>
          <a:ahLst/>
          <a:cxnLst/>
          <a:rect l="0" t="0" r="0" b="0"/>
          <a:pathLst>
            <a:path>
              <a:moveTo>
                <a:pt x="45720" y="0"/>
              </a:moveTo>
              <a:lnTo>
                <a:pt x="45720" y="113600"/>
              </a:lnTo>
              <a:lnTo>
                <a:pt x="57455" y="113600"/>
              </a:lnTo>
              <a:lnTo>
                <a:pt x="57455" y="177666"/>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DF6FA14-6F77-4D90-8D42-0658B2E8D12B}">
      <dsp:nvSpPr>
        <dsp:cNvPr id="0" name=""/>
        <dsp:cNvSpPr/>
      </dsp:nvSpPr>
      <dsp:spPr>
        <a:xfrm>
          <a:off x="7299976" y="2339310"/>
          <a:ext cx="91440" cy="201129"/>
        </a:xfrm>
        <a:custGeom>
          <a:avLst/>
          <a:gdLst/>
          <a:ahLst/>
          <a:cxnLst/>
          <a:rect l="0" t="0" r="0" b="0"/>
          <a:pathLst>
            <a:path>
              <a:moveTo>
                <a:pt x="45720" y="0"/>
              </a:moveTo>
              <a:lnTo>
                <a:pt x="45720" y="137063"/>
              </a:lnTo>
              <a:lnTo>
                <a:pt x="69177" y="137063"/>
              </a:lnTo>
              <a:lnTo>
                <a:pt x="69177"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BE8F15C-3882-4067-A1DA-EB5319846E53}">
      <dsp:nvSpPr>
        <dsp:cNvPr id="0" name=""/>
        <dsp:cNvSpPr/>
      </dsp:nvSpPr>
      <dsp:spPr>
        <a:xfrm>
          <a:off x="7345696" y="1714153"/>
          <a:ext cx="396484" cy="186014"/>
        </a:xfrm>
        <a:custGeom>
          <a:avLst/>
          <a:gdLst/>
          <a:ahLst/>
          <a:cxnLst/>
          <a:rect l="0" t="0" r="0" b="0"/>
          <a:pathLst>
            <a:path>
              <a:moveTo>
                <a:pt x="396484" y="0"/>
              </a:moveTo>
              <a:lnTo>
                <a:pt x="396484" y="121948"/>
              </a:lnTo>
              <a:lnTo>
                <a:pt x="0" y="121948"/>
              </a:lnTo>
              <a:lnTo>
                <a:pt x="0" y="186014"/>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614A8F-8BC8-40B5-A7A8-AC0B568DE8CB}">
      <dsp:nvSpPr>
        <dsp:cNvPr id="0" name=""/>
        <dsp:cNvSpPr/>
      </dsp:nvSpPr>
      <dsp:spPr>
        <a:xfrm>
          <a:off x="6047890" y="1092276"/>
          <a:ext cx="1694291" cy="182733"/>
        </a:xfrm>
        <a:custGeom>
          <a:avLst/>
          <a:gdLst/>
          <a:ahLst/>
          <a:cxnLst/>
          <a:rect l="0" t="0" r="0" b="0"/>
          <a:pathLst>
            <a:path>
              <a:moveTo>
                <a:pt x="0" y="0"/>
              </a:moveTo>
              <a:lnTo>
                <a:pt x="0" y="118668"/>
              </a:lnTo>
              <a:lnTo>
                <a:pt x="1694291" y="118668"/>
              </a:lnTo>
              <a:lnTo>
                <a:pt x="1694291" y="182733"/>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1CE4CDE-446C-40EF-BBC0-6F2066D1AACC}">
      <dsp:nvSpPr>
        <dsp:cNvPr id="0" name=""/>
        <dsp:cNvSpPr/>
      </dsp:nvSpPr>
      <dsp:spPr>
        <a:xfrm>
          <a:off x="6079304" y="5564135"/>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B695AF-7E4F-42E9-82B8-68F87803C17B}">
      <dsp:nvSpPr>
        <dsp:cNvPr id="0" name=""/>
        <dsp:cNvSpPr/>
      </dsp:nvSpPr>
      <dsp:spPr>
        <a:xfrm>
          <a:off x="6079304" y="4923862"/>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749EF-293B-4B12-9B9F-2A0618580815}">
      <dsp:nvSpPr>
        <dsp:cNvPr id="0" name=""/>
        <dsp:cNvSpPr/>
      </dsp:nvSpPr>
      <dsp:spPr>
        <a:xfrm>
          <a:off x="6079304" y="4283590"/>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58428AC-BA85-479F-AFBA-A95BDBF6AD06}">
      <dsp:nvSpPr>
        <dsp:cNvPr id="0" name=""/>
        <dsp:cNvSpPr/>
      </dsp:nvSpPr>
      <dsp:spPr>
        <a:xfrm>
          <a:off x="6079304" y="3643318"/>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B550E59-37F3-4CA0-AA7D-F0C40F5460CC}">
      <dsp:nvSpPr>
        <dsp:cNvPr id="0" name=""/>
        <dsp:cNvSpPr/>
      </dsp:nvSpPr>
      <dsp:spPr>
        <a:xfrm>
          <a:off x="6079304" y="3003046"/>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092F564-106E-4F26-963A-3F1A364AAAFC}">
      <dsp:nvSpPr>
        <dsp:cNvPr id="0" name=""/>
        <dsp:cNvSpPr/>
      </dsp:nvSpPr>
      <dsp:spPr>
        <a:xfrm>
          <a:off x="4434536" y="2362773"/>
          <a:ext cx="1690487" cy="201129"/>
        </a:xfrm>
        <a:custGeom>
          <a:avLst/>
          <a:gdLst/>
          <a:ahLst/>
          <a:cxnLst/>
          <a:rect l="0" t="0" r="0" b="0"/>
          <a:pathLst>
            <a:path>
              <a:moveTo>
                <a:pt x="0" y="0"/>
              </a:moveTo>
              <a:lnTo>
                <a:pt x="0" y="137063"/>
              </a:lnTo>
              <a:lnTo>
                <a:pt x="1690487" y="137063"/>
              </a:lnTo>
              <a:lnTo>
                <a:pt x="1690487"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7C97393-7939-45D1-BEDD-0B36EE63D6EB}">
      <dsp:nvSpPr>
        <dsp:cNvPr id="0" name=""/>
        <dsp:cNvSpPr/>
      </dsp:nvSpPr>
      <dsp:spPr>
        <a:xfrm>
          <a:off x="5234060" y="5564135"/>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6DB309-3F39-4C57-8773-55D61AF031AD}">
      <dsp:nvSpPr>
        <dsp:cNvPr id="0" name=""/>
        <dsp:cNvSpPr/>
      </dsp:nvSpPr>
      <dsp:spPr>
        <a:xfrm>
          <a:off x="5234060" y="4923862"/>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115474-9398-4179-A9EB-4598DCAE4E79}">
      <dsp:nvSpPr>
        <dsp:cNvPr id="0" name=""/>
        <dsp:cNvSpPr/>
      </dsp:nvSpPr>
      <dsp:spPr>
        <a:xfrm>
          <a:off x="5234060" y="4283590"/>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471315-9DC6-4CCB-A814-F7113E6204CD}">
      <dsp:nvSpPr>
        <dsp:cNvPr id="0" name=""/>
        <dsp:cNvSpPr/>
      </dsp:nvSpPr>
      <dsp:spPr>
        <a:xfrm>
          <a:off x="5234060" y="3643318"/>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408BB56-B223-43CC-A97C-B696A7D31B54}">
      <dsp:nvSpPr>
        <dsp:cNvPr id="0" name=""/>
        <dsp:cNvSpPr/>
      </dsp:nvSpPr>
      <dsp:spPr>
        <a:xfrm>
          <a:off x="5234060" y="3003046"/>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9819D27-D6E5-483A-A34F-D8FD4842E4BF}">
      <dsp:nvSpPr>
        <dsp:cNvPr id="0" name=""/>
        <dsp:cNvSpPr/>
      </dsp:nvSpPr>
      <dsp:spPr>
        <a:xfrm>
          <a:off x="4434536" y="2362773"/>
          <a:ext cx="845243" cy="201129"/>
        </a:xfrm>
        <a:custGeom>
          <a:avLst/>
          <a:gdLst/>
          <a:ahLst/>
          <a:cxnLst/>
          <a:rect l="0" t="0" r="0" b="0"/>
          <a:pathLst>
            <a:path>
              <a:moveTo>
                <a:pt x="0" y="0"/>
              </a:moveTo>
              <a:lnTo>
                <a:pt x="0" y="137063"/>
              </a:lnTo>
              <a:lnTo>
                <a:pt x="845243" y="137063"/>
              </a:lnTo>
              <a:lnTo>
                <a:pt x="845243"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4F5193-1B61-4E47-B760-B8018C52D2CF}">
      <dsp:nvSpPr>
        <dsp:cNvPr id="0" name=""/>
        <dsp:cNvSpPr/>
      </dsp:nvSpPr>
      <dsp:spPr>
        <a:xfrm>
          <a:off x="4388816" y="5564135"/>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5525D4A-658A-41BF-B6A8-AC4C6895ADD3}">
      <dsp:nvSpPr>
        <dsp:cNvPr id="0" name=""/>
        <dsp:cNvSpPr/>
      </dsp:nvSpPr>
      <dsp:spPr>
        <a:xfrm>
          <a:off x="4388816" y="4923862"/>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A7ED4E2-8295-4A61-8AD0-1EAB6599652B}">
      <dsp:nvSpPr>
        <dsp:cNvPr id="0" name=""/>
        <dsp:cNvSpPr/>
      </dsp:nvSpPr>
      <dsp:spPr>
        <a:xfrm>
          <a:off x="4388816" y="4283590"/>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C3FF62-8412-4253-B750-2417D93E7534}">
      <dsp:nvSpPr>
        <dsp:cNvPr id="0" name=""/>
        <dsp:cNvSpPr/>
      </dsp:nvSpPr>
      <dsp:spPr>
        <a:xfrm>
          <a:off x="4388816" y="3643318"/>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FDD04C-176E-49D3-A0A5-3D4DFB40947D}">
      <dsp:nvSpPr>
        <dsp:cNvPr id="0" name=""/>
        <dsp:cNvSpPr/>
      </dsp:nvSpPr>
      <dsp:spPr>
        <a:xfrm>
          <a:off x="4388816" y="3003046"/>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75D2956-AA0D-4947-BE11-A9AF43B4C0CE}">
      <dsp:nvSpPr>
        <dsp:cNvPr id="0" name=""/>
        <dsp:cNvSpPr/>
      </dsp:nvSpPr>
      <dsp:spPr>
        <a:xfrm>
          <a:off x="4388816" y="2362773"/>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04C63FF-06F3-42AF-AA89-1513F114A41C}">
      <dsp:nvSpPr>
        <dsp:cNvPr id="0" name=""/>
        <dsp:cNvSpPr/>
      </dsp:nvSpPr>
      <dsp:spPr>
        <a:xfrm>
          <a:off x="3543572" y="5564135"/>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F5530D-CC60-4081-94A4-C6F731175833}">
      <dsp:nvSpPr>
        <dsp:cNvPr id="0" name=""/>
        <dsp:cNvSpPr/>
      </dsp:nvSpPr>
      <dsp:spPr>
        <a:xfrm>
          <a:off x="3543572" y="4923862"/>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E42618-01DD-4C98-838E-893A5E552166}">
      <dsp:nvSpPr>
        <dsp:cNvPr id="0" name=""/>
        <dsp:cNvSpPr/>
      </dsp:nvSpPr>
      <dsp:spPr>
        <a:xfrm>
          <a:off x="3543572" y="4283590"/>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5F59308-183F-45F5-8506-D1B6BD66E8DA}">
      <dsp:nvSpPr>
        <dsp:cNvPr id="0" name=""/>
        <dsp:cNvSpPr/>
      </dsp:nvSpPr>
      <dsp:spPr>
        <a:xfrm>
          <a:off x="3543572" y="3643318"/>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E6D4BCC-982B-4926-9557-85DDB8AF31A5}">
      <dsp:nvSpPr>
        <dsp:cNvPr id="0" name=""/>
        <dsp:cNvSpPr/>
      </dsp:nvSpPr>
      <dsp:spPr>
        <a:xfrm>
          <a:off x="3543572" y="3003046"/>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2A3A169-5F0B-4FD3-94CD-E629C134F3C2}">
      <dsp:nvSpPr>
        <dsp:cNvPr id="0" name=""/>
        <dsp:cNvSpPr/>
      </dsp:nvSpPr>
      <dsp:spPr>
        <a:xfrm>
          <a:off x="3589292" y="2362773"/>
          <a:ext cx="845243" cy="201129"/>
        </a:xfrm>
        <a:custGeom>
          <a:avLst/>
          <a:gdLst/>
          <a:ahLst/>
          <a:cxnLst/>
          <a:rect l="0" t="0" r="0" b="0"/>
          <a:pathLst>
            <a:path>
              <a:moveTo>
                <a:pt x="845243" y="0"/>
              </a:moveTo>
              <a:lnTo>
                <a:pt x="845243" y="137063"/>
              </a:lnTo>
              <a:lnTo>
                <a:pt x="0" y="137063"/>
              </a:lnTo>
              <a:lnTo>
                <a:pt x="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CFC6C32-A8EF-450E-BB04-02347D9C4663}">
      <dsp:nvSpPr>
        <dsp:cNvPr id="0" name=""/>
        <dsp:cNvSpPr/>
      </dsp:nvSpPr>
      <dsp:spPr>
        <a:xfrm>
          <a:off x="2698328" y="5564135"/>
          <a:ext cx="91440" cy="179901"/>
        </a:xfrm>
        <a:custGeom>
          <a:avLst/>
          <a:gdLst/>
          <a:ahLst/>
          <a:cxnLst/>
          <a:rect l="0" t="0" r="0" b="0"/>
          <a:pathLst>
            <a:path>
              <a:moveTo>
                <a:pt x="45720" y="0"/>
              </a:moveTo>
              <a:lnTo>
                <a:pt x="45720" y="179901"/>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6D53451-1B94-4BB4-9D4D-DD2C0E9B8292}">
      <dsp:nvSpPr>
        <dsp:cNvPr id="0" name=""/>
        <dsp:cNvSpPr/>
      </dsp:nvSpPr>
      <dsp:spPr>
        <a:xfrm>
          <a:off x="2698328" y="4923862"/>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9CA6F7-29C1-4B1D-B977-F1BD65D35B98}">
      <dsp:nvSpPr>
        <dsp:cNvPr id="0" name=""/>
        <dsp:cNvSpPr/>
      </dsp:nvSpPr>
      <dsp:spPr>
        <a:xfrm>
          <a:off x="2698328" y="4283590"/>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E1F66F4-AE68-47BD-9EAE-01AD4AF3D8C6}">
      <dsp:nvSpPr>
        <dsp:cNvPr id="0" name=""/>
        <dsp:cNvSpPr/>
      </dsp:nvSpPr>
      <dsp:spPr>
        <a:xfrm>
          <a:off x="2698328" y="3643318"/>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558B055-E03E-422F-9B5A-F6FCEE32A9F6}">
      <dsp:nvSpPr>
        <dsp:cNvPr id="0" name=""/>
        <dsp:cNvSpPr/>
      </dsp:nvSpPr>
      <dsp:spPr>
        <a:xfrm>
          <a:off x="2698328" y="3003046"/>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9C2713-4A27-4D37-9C16-5211337828C3}">
      <dsp:nvSpPr>
        <dsp:cNvPr id="0" name=""/>
        <dsp:cNvSpPr/>
      </dsp:nvSpPr>
      <dsp:spPr>
        <a:xfrm>
          <a:off x="2744048" y="2362773"/>
          <a:ext cx="1690487" cy="201129"/>
        </a:xfrm>
        <a:custGeom>
          <a:avLst/>
          <a:gdLst/>
          <a:ahLst/>
          <a:cxnLst/>
          <a:rect l="0" t="0" r="0" b="0"/>
          <a:pathLst>
            <a:path>
              <a:moveTo>
                <a:pt x="1690487" y="0"/>
              </a:moveTo>
              <a:lnTo>
                <a:pt x="1690487" y="137063"/>
              </a:lnTo>
              <a:lnTo>
                <a:pt x="0" y="137063"/>
              </a:lnTo>
              <a:lnTo>
                <a:pt x="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9A31EB9-DE5C-43FE-B5AA-9D7839EBEE72}">
      <dsp:nvSpPr>
        <dsp:cNvPr id="0" name=""/>
        <dsp:cNvSpPr/>
      </dsp:nvSpPr>
      <dsp:spPr>
        <a:xfrm>
          <a:off x="4388816" y="1722501"/>
          <a:ext cx="91440" cy="201129"/>
        </a:xfrm>
        <a:custGeom>
          <a:avLst/>
          <a:gdLst/>
          <a:ahLst/>
          <a:cxnLst/>
          <a:rect l="0" t="0" r="0" b="0"/>
          <a:pathLst>
            <a:path>
              <a:moveTo>
                <a:pt x="45720" y="0"/>
              </a:move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B2316E-B4D4-48F3-AA68-6A77B2FC77C8}">
      <dsp:nvSpPr>
        <dsp:cNvPr id="0" name=""/>
        <dsp:cNvSpPr/>
      </dsp:nvSpPr>
      <dsp:spPr>
        <a:xfrm>
          <a:off x="4434536" y="1092276"/>
          <a:ext cx="1613354" cy="191082"/>
        </a:xfrm>
        <a:custGeom>
          <a:avLst/>
          <a:gdLst/>
          <a:ahLst/>
          <a:cxnLst/>
          <a:rect l="0" t="0" r="0" b="0"/>
          <a:pathLst>
            <a:path>
              <a:moveTo>
                <a:pt x="1613354" y="0"/>
              </a:moveTo>
              <a:lnTo>
                <a:pt x="1613354" y="127016"/>
              </a:lnTo>
              <a:lnTo>
                <a:pt x="0" y="127016"/>
              </a:lnTo>
              <a:lnTo>
                <a:pt x="0" y="191082"/>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CCD2C1-8D52-4C3D-87FB-BACEF22A98D3}">
      <dsp:nvSpPr>
        <dsp:cNvPr id="0" name=""/>
        <dsp:cNvSpPr/>
      </dsp:nvSpPr>
      <dsp:spPr>
        <a:xfrm>
          <a:off x="3944836" y="441956"/>
          <a:ext cx="2103053" cy="211177"/>
        </a:xfrm>
        <a:custGeom>
          <a:avLst/>
          <a:gdLst/>
          <a:ahLst/>
          <a:cxnLst/>
          <a:rect l="0" t="0" r="0" b="0"/>
          <a:pathLst>
            <a:path>
              <a:moveTo>
                <a:pt x="0" y="0"/>
              </a:moveTo>
              <a:lnTo>
                <a:pt x="0" y="147111"/>
              </a:lnTo>
              <a:lnTo>
                <a:pt x="2103053" y="147111"/>
              </a:lnTo>
              <a:lnTo>
                <a:pt x="2103053" y="211177"/>
              </a:lnTo>
            </a:path>
          </a:pathLst>
        </a:custGeom>
        <a:noFill/>
        <a:ln w="19050" cap="rnd"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A9ED7E-F1BB-4933-8395-4285E0CFDACB}">
      <dsp:nvSpPr>
        <dsp:cNvPr id="0" name=""/>
        <dsp:cNvSpPr/>
      </dsp:nvSpPr>
      <dsp:spPr>
        <a:xfrm>
          <a:off x="3899116" y="441956"/>
          <a:ext cx="91440" cy="175369"/>
        </a:xfrm>
        <a:custGeom>
          <a:avLst/>
          <a:gdLst/>
          <a:ahLst/>
          <a:cxnLst/>
          <a:rect l="0" t="0" r="0" b="0"/>
          <a:pathLst>
            <a:path>
              <a:moveTo>
                <a:pt x="45720" y="0"/>
              </a:moveTo>
              <a:lnTo>
                <a:pt x="45720" y="111303"/>
              </a:lnTo>
              <a:lnTo>
                <a:pt x="105217" y="111303"/>
              </a:lnTo>
              <a:lnTo>
                <a:pt x="105217" y="175369"/>
              </a:lnTo>
            </a:path>
          </a:pathLst>
        </a:custGeom>
        <a:noFill/>
        <a:ln w="19050" cap="rnd"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42DDBF9-D68B-48F8-A20D-5FE665703ADD}">
      <dsp:nvSpPr>
        <dsp:cNvPr id="0" name=""/>
        <dsp:cNvSpPr/>
      </dsp:nvSpPr>
      <dsp:spPr>
        <a:xfrm>
          <a:off x="1298535" y="1070495"/>
          <a:ext cx="1046625" cy="201129"/>
        </a:xfrm>
        <a:custGeom>
          <a:avLst/>
          <a:gdLst/>
          <a:ahLst/>
          <a:cxnLst/>
          <a:rect l="0" t="0" r="0" b="0"/>
          <a:pathLst>
            <a:path>
              <a:moveTo>
                <a:pt x="0" y="0"/>
              </a:moveTo>
              <a:lnTo>
                <a:pt x="0" y="137063"/>
              </a:lnTo>
              <a:lnTo>
                <a:pt x="1046625" y="137063"/>
              </a:lnTo>
              <a:lnTo>
                <a:pt x="1046625"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796696-E358-4679-B07E-4008935BC392}">
      <dsp:nvSpPr>
        <dsp:cNvPr id="0" name=""/>
        <dsp:cNvSpPr/>
      </dsp:nvSpPr>
      <dsp:spPr>
        <a:xfrm>
          <a:off x="1239632" y="2982924"/>
          <a:ext cx="91440" cy="231311"/>
        </a:xfrm>
        <a:custGeom>
          <a:avLst/>
          <a:gdLst/>
          <a:ahLst/>
          <a:cxnLst/>
          <a:rect l="0" t="0" r="0" b="0"/>
          <a:pathLst>
            <a:path>
              <a:moveTo>
                <a:pt x="45720" y="0"/>
              </a:moveTo>
              <a:lnTo>
                <a:pt x="45720" y="167246"/>
              </a:lnTo>
              <a:lnTo>
                <a:pt x="50733" y="167246"/>
              </a:lnTo>
              <a:lnTo>
                <a:pt x="50733" y="231311"/>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B7F4141-B674-4127-BD85-66D1E3FA2791}">
      <dsp:nvSpPr>
        <dsp:cNvPr id="0" name=""/>
        <dsp:cNvSpPr/>
      </dsp:nvSpPr>
      <dsp:spPr>
        <a:xfrm>
          <a:off x="1237966" y="2339310"/>
          <a:ext cx="91440" cy="204471"/>
        </a:xfrm>
        <a:custGeom>
          <a:avLst/>
          <a:gdLst/>
          <a:ahLst/>
          <a:cxnLst/>
          <a:rect l="0" t="0" r="0" b="0"/>
          <a:pathLst>
            <a:path>
              <a:moveTo>
                <a:pt x="45720" y="0"/>
              </a:moveTo>
              <a:lnTo>
                <a:pt x="45720" y="140405"/>
              </a:lnTo>
              <a:lnTo>
                <a:pt x="47386" y="140405"/>
              </a:lnTo>
              <a:lnTo>
                <a:pt x="47386" y="204471"/>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C9C527A-F109-4A24-BDB2-7B1EAF6DC2D3}">
      <dsp:nvSpPr>
        <dsp:cNvPr id="0" name=""/>
        <dsp:cNvSpPr/>
      </dsp:nvSpPr>
      <dsp:spPr>
        <a:xfrm>
          <a:off x="1237966" y="1699037"/>
          <a:ext cx="91440" cy="201129"/>
        </a:xfrm>
        <a:custGeom>
          <a:avLst/>
          <a:gdLst/>
          <a:ahLst/>
          <a:cxnLst/>
          <a:rect l="0" t="0" r="0" b="0"/>
          <a:pathLst>
            <a:path>
              <a:moveTo>
                <a:pt x="50768" y="0"/>
              </a:moveTo>
              <a:lnTo>
                <a:pt x="50768" y="137063"/>
              </a:lnTo>
              <a:lnTo>
                <a:pt x="45720" y="137063"/>
              </a:lnTo>
              <a:lnTo>
                <a:pt x="4572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5DDBAE8-58F4-442A-AC8D-0885A425EC5C}">
      <dsp:nvSpPr>
        <dsp:cNvPr id="0" name=""/>
        <dsp:cNvSpPr/>
      </dsp:nvSpPr>
      <dsp:spPr>
        <a:xfrm>
          <a:off x="1243014" y="1070495"/>
          <a:ext cx="91440" cy="189400"/>
        </a:xfrm>
        <a:custGeom>
          <a:avLst/>
          <a:gdLst/>
          <a:ahLst/>
          <a:cxnLst/>
          <a:rect l="0" t="0" r="0" b="0"/>
          <a:pathLst>
            <a:path>
              <a:moveTo>
                <a:pt x="55521" y="0"/>
              </a:moveTo>
              <a:lnTo>
                <a:pt x="55521" y="125334"/>
              </a:lnTo>
              <a:lnTo>
                <a:pt x="45720" y="125334"/>
              </a:lnTo>
              <a:lnTo>
                <a:pt x="45720" y="189400"/>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5DA5206-F4D2-4E12-9487-3FA742F7A792}">
      <dsp:nvSpPr>
        <dsp:cNvPr id="0" name=""/>
        <dsp:cNvSpPr/>
      </dsp:nvSpPr>
      <dsp:spPr>
        <a:xfrm>
          <a:off x="203618" y="1710767"/>
          <a:ext cx="91440" cy="212863"/>
        </a:xfrm>
        <a:custGeom>
          <a:avLst/>
          <a:gdLst/>
          <a:ahLst/>
          <a:cxnLst/>
          <a:rect l="0" t="0" r="0" b="0"/>
          <a:pathLst>
            <a:path>
              <a:moveTo>
                <a:pt x="45720" y="0"/>
              </a:moveTo>
              <a:lnTo>
                <a:pt x="45720" y="148797"/>
              </a:lnTo>
              <a:lnTo>
                <a:pt x="65322" y="148797"/>
              </a:lnTo>
              <a:lnTo>
                <a:pt x="65322" y="212863"/>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61D8FDF-42E0-4385-AA89-0CDC906E4069}">
      <dsp:nvSpPr>
        <dsp:cNvPr id="0" name=""/>
        <dsp:cNvSpPr/>
      </dsp:nvSpPr>
      <dsp:spPr>
        <a:xfrm>
          <a:off x="249338" y="1070495"/>
          <a:ext cx="1049196" cy="201129"/>
        </a:xfrm>
        <a:custGeom>
          <a:avLst/>
          <a:gdLst/>
          <a:ahLst/>
          <a:cxnLst/>
          <a:rect l="0" t="0" r="0" b="0"/>
          <a:pathLst>
            <a:path>
              <a:moveTo>
                <a:pt x="1049196" y="0"/>
              </a:moveTo>
              <a:lnTo>
                <a:pt x="1049196" y="137063"/>
              </a:lnTo>
              <a:lnTo>
                <a:pt x="0" y="137063"/>
              </a:lnTo>
              <a:lnTo>
                <a:pt x="0" y="201129"/>
              </a:lnTo>
            </a:path>
          </a:pathLst>
        </a:custGeom>
        <a:noFill/>
        <a:ln w="19050" cap="rnd"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FF5ED6D-ED57-427E-B5FB-BDDC6417A263}">
      <dsp:nvSpPr>
        <dsp:cNvPr id="0" name=""/>
        <dsp:cNvSpPr/>
      </dsp:nvSpPr>
      <dsp:spPr>
        <a:xfrm>
          <a:off x="1298535" y="441956"/>
          <a:ext cx="2646300" cy="189395"/>
        </a:xfrm>
        <a:custGeom>
          <a:avLst/>
          <a:gdLst/>
          <a:ahLst/>
          <a:cxnLst/>
          <a:rect l="0" t="0" r="0" b="0"/>
          <a:pathLst>
            <a:path>
              <a:moveTo>
                <a:pt x="2646300" y="0"/>
              </a:moveTo>
              <a:lnTo>
                <a:pt x="2646300" y="125330"/>
              </a:lnTo>
              <a:lnTo>
                <a:pt x="0" y="125330"/>
              </a:lnTo>
              <a:lnTo>
                <a:pt x="0" y="189395"/>
              </a:lnTo>
            </a:path>
          </a:pathLst>
        </a:custGeom>
        <a:noFill/>
        <a:ln w="19050" cap="rnd"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788FE4F-27B0-4032-85B9-19AAA0EFA744}">
      <dsp:nvSpPr>
        <dsp:cNvPr id="0" name=""/>
        <dsp:cNvSpPr/>
      </dsp:nvSpPr>
      <dsp:spPr>
        <a:xfrm>
          <a:off x="3527547" y="2814"/>
          <a:ext cx="834578"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FF22EFC-3BF9-4E2C-A01C-194B8FFA19CD}">
      <dsp:nvSpPr>
        <dsp:cNvPr id="0" name=""/>
        <dsp:cNvSpPr/>
      </dsp:nvSpPr>
      <dsp:spPr>
        <a:xfrm>
          <a:off x="3604387" y="75812"/>
          <a:ext cx="834578"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CHIEF OF POLICE </a:t>
          </a:r>
        </a:p>
        <a:p>
          <a:pPr lvl="0" algn="ctr" defTabSz="311150">
            <a:lnSpc>
              <a:spcPct val="90000"/>
            </a:lnSpc>
            <a:spcBef>
              <a:spcPct val="0"/>
            </a:spcBef>
            <a:spcAft>
              <a:spcPct val="35000"/>
            </a:spcAft>
          </a:pPr>
          <a:r>
            <a:rPr lang="en-US" sz="700" kern="1200"/>
            <a:t>MARK LEWIS</a:t>
          </a:r>
        </a:p>
      </dsp:txBody>
      <dsp:txXfrm>
        <a:off x="3617249" y="88674"/>
        <a:ext cx="808854" cy="413418"/>
      </dsp:txXfrm>
    </dsp:sp>
    <dsp:sp modelId="{A7A3DBFA-7B87-40D9-8EA5-2A40B9CA6481}">
      <dsp:nvSpPr>
        <dsp:cNvPr id="0" name=""/>
        <dsp:cNvSpPr/>
      </dsp:nvSpPr>
      <dsp:spPr>
        <a:xfrm>
          <a:off x="881537" y="631352"/>
          <a:ext cx="833997"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3CED714-A0FE-438F-8271-E870737A1553}">
      <dsp:nvSpPr>
        <dsp:cNvPr id="0" name=""/>
        <dsp:cNvSpPr/>
      </dsp:nvSpPr>
      <dsp:spPr>
        <a:xfrm>
          <a:off x="958377" y="704350"/>
          <a:ext cx="833997"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ADMINISTRATIVE CAPTAIN NICHOLS</a:t>
          </a:r>
        </a:p>
      </dsp:txBody>
      <dsp:txXfrm>
        <a:off x="971239" y="717212"/>
        <a:ext cx="808273" cy="413418"/>
      </dsp:txXfrm>
    </dsp:sp>
    <dsp:sp modelId="{9598C27D-695E-4DE7-AF1D-A30006FF2449}">
      <dsp:nvSpPr>
        <dsp:cNvPr id="0" name=""/>
        <dsp:cNvSpPr/>
      </dsp:nvSpPr>
      <dsp:spPr>
        <a:xfrm>
          <a:off x="-76840" y="1271624"/>
          <a:ext cx="652358"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168944A-A84D-4A7B-A01F-CE472DCF7A99}">
      <dsp:nvSpPr>
        <dsp:cNvPr id="0" name=""/>
        <dsp:cNvSpPr/>
      </dsp:nvSpPr>
      <dsp:spPr>
        <a:xfrm>
          <a:off x="0" y="1344623"/>
          <a:ext cx="652358"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RECORDS TECH GUTERMUTH</a:t>
          </a:r>
        </a:p>
      </dsp:txBody>
      <dsp:txXfrm>
        <a:off x="12862" y="1357485"/>
        <a:ext cx="626634" cy="413418"/>
      </dsp:txXfrm>
    </dsp:sp>
    <dsp:sp modelId="{E1E02264-E283-413C-81CA-36AD37610E92}">
      <dsp:nvSpPr>
        <dsp:cNvPr id="0" name=""/>
        <dsp:cNvSpPr/>
      </dsp:nvSpPr>
      <dsp:spPr>
        <a:xfrm>
          <a:off x="-76840" y="1923631"/>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6514069-E3A1-4046-91ED-94C3DF009C69}">
      <dsp:nvSpPr>
        <dsp:cNvPr id="0" name=""/>
        <dsp:cNvSpPr/>
      </dsp:nvSpPr>
      <dsp:spPr>
        <a:xfrm>
          <a:off x="0" y="1996629"/>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RECORDS TECH</a:t>
          </a:r>
        </a:p>
        <a:p>
          <a:pPr lvl="0" algn="ctr" defTabSz="311150">
            <a:lnSpc>
              <a:spcPct val="90000"/>
            </a:lnSpc>
            <a:spcBef>
              <a:spcPct val="0"/>
            </a:spcBef>
            <a:spcAft>
              <a:spcPct val="35000"/>
            </a:spcAft>
          </a:pPr>
          <a:r>
            <a:rPr lang="en-US" sz="700" kern="1200"/>
            <a:t> COOK</a:t>
          </a:r>
        </a:p>
      </dsp:txBody>
      <dsp:txXfrm>
        <a:off x="12862" y="2009491"/>
        <a:ext cx="665839" cy="413418"/>
      </dsp:txXfrm>
    </dsp:sp>
    <dsp:sp modelId="{EF074B86-1FAB-4604-9EDD-3455D780A4B0}">
      <dsp:nvSpPr>
        <dsp:cNvPr id="0" name=""/>
        <dsp:cNvSpPr/>
      </dsp:nvSpPr>
      <dsp:spPr>
        <a:xfrm>
          <a:off x="942953" y="1259895"/>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B6FE8EF-9647-4D03-ADDE-CE563D6E90D9}">
      <dsp:nvSpPr>
        <dsp:cNvPr id="0" name=""/>
        <dsp:cNvSpPr/>
      </dsp:nvSpPr>
      <dsp:spPr>
        <a:xfrm>
          <a:off x="1019793" y="1332893"/>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COMMUNITY POLICE FOSTER</a:t>
          </a:r>
        </a:p>
      </dsp:txBody>
      <dsp:txXfrm>
        <a:off x="1032655" y="1345755"/>
        <a:ext cx="665839" cy="413418"/>
      </dsp:txXfrm>
    </dsp:sp>
    <dsp:sp modelId="{DFE8E0D9-550A-4C19-A2A8-C7D84BBE4836}">
      <dsp:nvSpPr>
        <dsp:cNvPr id="0" name=""/>
        <dsp:cNvSpPr/>
      </dsp:nvSpPr>
      <dsp:spPr>
        <a:xfrm>
          <a:off x="937904" y="1900167"/>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42DBE62-E3C5-40D8-A4FB-55B13C2E0467}">
      <dsp:nvSpPr>
        <dsp:cNvPr id="0" name=""/>
        <dsp:cNvSpPr/>
      </dsp:nvSpPr>
      <dsp:spPr>
        <a:xfrm>
          <a:off x="1014745" y="1973165"/>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COMMUNITY POLICE WASHINGTON</a:t>
          </a:r>
        </a:p>
      </dsp:txBody>
      <dsp:txXfrm>
        <a:off x="1027607" y="1986027"/>
        <a:ext cx="665839" cy="413418"/>
      </dsp:txXfrm>
    </dsp:sp>
    <dsp:sp modelId="{A3ADBDDD-4E0B-42AC-8373-BD93F60C3426}">
      <dsp:nvSpPr>
        <dsp:cNvPr id="0" name=""/>
        <dsp:cNvSpPr/>
      </dsp:nvSpPr>
      <dsp:spPr>
        <a:xfrm>
          <a:off x="939571" y="2543781"/>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648D03B-E3A4-4EC0-8ACE-F0B68BA2BCE6}">
      <dsp:nvSpPr>
        <dsp:cNvPr id="0" name=""/>
        <dsp:cNvSpPr/>
      </dsp:nvSpPr>
      <dsp:spPr>
        <a:xfrm>
          <a:off x="1016411" y="2616780"/>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CROSSING GUARD</a:t>
          </a:r>
        </a:p>
        <a:p>
          <a:pPr lvl="0" algn="ctr" defTabSz="311150">
            <a:lnSpc>
              <a:spcPct val="90000"/>
            </a:lnSpc>
            <a:spcBef>
              <a:spcPct val="0"/>
            </a:spcBef>
            <a:spcAft>
              <a:spcPct val="35000"/>
            </a:spcAft>
          </a:pPr>
          <a:r>
            <a:rPr lang="en-US" sz="700" kern="1200"/>
            <a:t>VACANT</a:t>
          </a:r>
        </a:p>
      </dsp:txBody>
      <dsp:txXfrm>
        <a:off x="1029273" y="2629642"/>
        <a:ext cx="665839" cy="413418"/>
      </dsp:txXfrm>
    </dsp:sp>
    <dsp:sp modelId="{8E1448DE-CD7B-4D0E-BE3E-EFFF3DF0DCAC}">
      <dsp:nvSpPr>
        <dsp:cNvPr id="0" name=""/>
        <dsp:cNvSpPr/>
      </dsp:nvSpPr>
      <dsp:spPr>
        <a:xfrm>
          <a:off x="944585" y="3214236"/>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443CABF-4538-45B9-A0C5-8DC70C8D95E3}">
      <dsp:nvSpPr>
        <dsp:cNvPr id="0" name=""/>
        <dsp:cNvSpPr/>
      </dsp:nvSpPr>
      <dsp:spPr>
        <a:xfrm>
          <a:off x="1021425" y="3287234"/>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TEMP PFC MCCALL</a:t>
          </a:r>
        </a:p>
      </dsp:txBody>
      <dsp:txXfrm>
        <a:off x="1034287" y="3300096"/>
        <a:ext cx="665839" cy="413418"/>
      </dsp:txXfrm>
    </dsp:sp>
    <dsp:sp modelId="{AF8E1186-321E-449C-A487-285A0D6C5849}">
      <dsp:nvSpPr>
        <dsp:cNvPr id="0" name=""/>
        <dsp:cNvSpPr/>
      </dsp:nvSpPr>
      <dsp:spPr>
        <a:xfrm>
          <a:off x="1999379" y="1271624"/>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2673C2C-DE8C-4ACD-9443-B3C4DD3F07E1}">
      <dsp:nvSpPr>
        <dsp:cNvPr id="0" name=""/>
        <dsp:cNvSpPr/>
      </dsp:nvSpPr>
      <dsp:spPr>
        <a:xfrm>
          <a:off x="2076220" y="1344623"/>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a:solidFill>
                <a:srgbClr val="FF0000"/>
              </a:solidFill>
            </a:rPr>
            <a:t>RECRUIT</a:t>
          </a:r>
          <a:r>
            <a:rPr lang="en-US" sz="800" kern="1200"/>
            <a:t> </a:t>
          </a:r>
          <a:r>
            <a:rPr lang="en-US" sz="900" kern="1200">
              <a:solidFill>
                <a:srgbClr val="FF0000"/>
              </a:solidFill>
            </a:rPr>
            <a:t>WEBBER</a:t>
          </a:r>
        </a:p>
      </dsp:txBody>
      <dsp:txXfrm>
        <a:off x="2089082" y="1357485"/>
        <a:ext cx="665839" cy="413418"/>
      </dsp:txXfrm>
    </dsp:sp>
    <dsp:sp modelId="{DC733B59-E641-4D65-941F-7EAB355736AB}">
      <dsp:nvSpPr>
        <dsp:cNvPr id="0" name=""/>
        <dsp:cNvSpPr/>
      </dsp:nvSpPr>
      <dsp:spPr>
        <a:xfrm>
          <a:off x="3658552" y="617326"/>
          <a:ext cx="691563" cy="548238"/>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3406C95-5E56-4127-A48D-744CE1BB7B07}">
      <dsp:nvSpPr>
        <dsp:cNvPr id="0" name=""/>
        <dsp:cNvSpPr/>
      </dsp:nvSpPr>
      <dsp:spPr>
        <a:xfrm>
          <a:off x="3735392" y="690324"/>
          <a:ext cx="691563" cy="54823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EXECTIVE ASSTANT JONES</a:t>
          </a:r>
        </a:p>
      </dsp:txBody>
      <dsp:txXfrm>
        <a:off x="3751449" y="706381"/>
        <a:ext cx="659449" cy="516124"/>
      </dsp:txXfrm>
    </dsp:sp>
    <dsp:sp modelId="{2F9A3B32-1964-4258-B9C7-51E16FCEC6D0}">
      <dsp:nvSpPr>
        <dsp:cNvPr id="0" name=""/>
        <dsp:cNvSpPr/>
      </dsp:nvSpPr>
      <dsp:spPr>
        <a:xfrm>
          <a:off x="5587181" y="653133"/>
          <a:ext cx="921418"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8472785-20C0-4C9E-AA4B-A70349DA106B}">
      <dsp:nvSpPr>
        <dsp:cNvPr id="0" name=""/>
        <dsp:cNvSpPr/>
      </dsp:nvSpPr>
      <dsp:spPr>
        <a:xfrm>
          <a:off x="5664021" y="726132"/>
          <a:ext cx="921418"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SPECIAL OPERATIONS CAPTAIN TODD</a:t>
          </a:r>
        </a:p>
      </dsp:txBody>
      <dsp:txXfrm>
        <a:off x="5676883" y="738994"/>
        <a:ext cx="895694" cy="413418"/>
      </dsp:txXfrm>
    </dsp:sp>
    <dsp:sp modelId="{803BE950-3C2C-4353-9CF6-A9264C847BD3}">
      <dsp:nvSpPr>
        <dsp:cNvPr id="0" name=""/>
        <dsp:cNvSpPr/>
      </dsp:nvSpPr>
      <dsp:spPr>
        <a:xfrm>
          <a:off x="4088754" y="1283358"/>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D8AC7BE-C5AB-4BAF-AEDA-94B7AF33520C}">
      <dsp:nvSpPr>
        <dsp:cNvPr id="0" name=""/>
        <dsp:cNvSpPr/>
      </dsp:nvSpPr>
      <dsp:spPr>
        <a:xfrm>
          <a:off x="4165594" y="1356357"/>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PATROL LIEUTENANT LEWIS</a:t>
          </a:r>
        </a:p>
      </dsp:txBody>
      <dsp:txXfrm>
        <a:off x="4178456" y="1369219"/>
        <a:ext cx="665839" cy="413418"/>
      </dsp:txXfrm>
    </dsp:sp>
    <dsp:sp modelId="{BBFF3B57-B951-4427-A082-E34E497B343A}">
      <dsp:nvSpPr>
        <dsp:cNvPr id="0" name=""/>
        <dsp:cNvSpPr/>
      </dsp:nvSpPr>
      <dsp:spPr>
        <a:xfrm>
          <a:off x="4088754" y="1923631"/>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C2092C2-32DA-4986-BCF3-D461FCF0F2F0}">
      <dsp:nvSpPr>
        <dsp:cNvPr id="0" name=""/>
        <dsp:cNvSpPr/>
      </dsp:nvSpPr>
      <dsp:spPr>
        <a:xfrm>
          <a:off x="4165594" y="1996629"/>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1ST. SGT. LOWE</a:t>
          </a:r>
        </a:p>
      </dsp:txBody>
      <dsp:txXfrm>
        <a:off x="4178456" y="2009491"/>
        <a:ext cx="665839" cy="413418"/>
      </dsp:txXfrm>
    </dsp:sp>
    <dsp:sp modelId="{EF05C6DE-3648-4399-972F-CC701D82CA5C}">
      <dsp:nvSpPr>
        <dsp:cNvPr id="0" name=""/>
        <dsp:cNvSpPr/>
      </dsp:nvSpPr>
      <dsp:spPr>
        <a:xfrm>
          <a:off x="2398266" y="2563903"/>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F5667A9-0F9F-4868-92AC-BC74FFA67BC9}">
      <dsp:nvSpPr>
        <dsp:cNvPr id="0" name=""/>
        <dsp:cNvSpPr/>
      </dsp:nvSpPr>
      <dsp:spPr>
        <a:xfrm>
          <a:off x="2475106" y="2636901"/>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A SQUAT SGT. HERNANDEZ</a:t>
          </a:r>
        </a:p>
      </dsp:txBody>
      <dsp:txXfrm>
        <a:off x="2487968" y="2649763"/>
        <a:ext cx="665839" cy="413418"/>
      </dsp:txXfrm>
    </dsp:sp>
    <dsp:sp modelId="{CD182974-1753-41F7-8C59-76CC644A5008}">
      <dsp:nvSpPr>
        <dsp:cNvPr id="0" name=""/>
        <dsp:cNvSpPr/>
      </dsp:nvSpPr>
      <dsp:spPr>
        <a:xfrm>
          <a:off x="2398266" y="3204175"/>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5F8C543-3FF9-4F06-B6A0-F0EA5DCC4009}">
      <dsp:nvSpPr>
        <dsp:cNvPr id="0" name=""/>
        <dsp:cNvSpPr/>
      </dsp:nvSpPr>
      <dsp:spPr>
        <a:xfrm>
          <a:off x="2475106" y="3277173"/>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CPL.  BENTON</a:t>
          </a:r>
        </a:p>
      </dsp:txBody>
      <dsp:txXfrm>
        <a:off x="2487968" y="3290035"/>
        <a:ext cx="665839" cy="413418"/>
      </dsp:txXfrm>
    </dsp:sp>
    <dsp:sp modelId="{DFE62937-0697-422D-B208-16641D8B43BB}">
      <dsp:nvSpPr>
        <dsp:cNvPr id="0" name=""/>
        <dsp:cNvSpPr/>
      </dsp:nvSpPr>
      <dsp:spPr>
        <a:xfrm>
          <a:off x="2398266" y="3844447"/>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8B7D6C3-2E21-4E48-9F3B-8C1D38D41D4F}">
      <dsp:nvSpPr>
        <dsp:cNvPr id="0" name=""/>
        <dsp:cNvSpPr/>
      </dsp:nvSpPr>
      <dsp:spPr>
        <a:xfrm>
          <a:off x="2475106" y="3917446"/>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JONES</a:t>
          </a:r>
        </a:p>
      </dsp:txBody>
      <dsp:txXfrm>
        <a:off x="2487968" y="3930308"/>
        <a:ext cx="665839" cy="413418"/>
      </dsp:txXfrm>
    </dsp:sp>
    <dsp:sp modelId="{292834CB-BDB5-4AB7-8FD3-9B57FEBC0713}">
      <dsp:nvSpPr>
        <dsp:cNvPr id="0" name=""/>
        <dsp:cNvSpPr/>
      </dsp:nvSpPr>
      <dsp:spPr>
        <a:xfrm>
          <a:off x="2398266" y="4484720"/>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D4BBD62-7785-4685-AED8-10051951932D}">
      <dsp:nvSpPr>
        <dsp:cNvPr id="0" name=""/>
        <dsp:cNvSpPr/>
      </dsp:nvSpPr>
      <dsp:spPr>
        <a:xfrm>
          <a:off x="2475106" y="4557718"/>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PTL HULTS</a:t>
          </a:r>
        </a:p>
      </dsp:txBody>
      <dsp:txXfrm>
        <a:off x="2487968" y="4570580"/>
        <a:ext cx="665839" cy="413418"/>
      </dsp:txXfrm>
    </dsp:sp>
    <dsp:sp modelId="{DDB6E630-9208-4267-B618-0AD533A4F935}">
      <dsp:nvSpPr>
        <dsp:cNvPr id="0" name=""/>
        <dsp:cNvSpPr/>
      </dsp:nvSpPr>
      <dsp:spPr>
        <a:xfrm>
          <a:off x="2398266" y="5124992"/>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925AEEF-795A-4895-98D3-1D0FC15AF3D0}">
      <dsp:nvSpPr>
        <dsp:cNvPr id="0" name=""/>
        <dsp:cNvSpPr/>
      </dsp:nvSpPr>
      <dsp:spPr>
        <a:xfrm>
          <a:off x="2475106" y="5197990"/>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PTL BUGLIO</a:t>
          </a:r>
        </a:p>
      </dsp:txBody>
      <dsp:txXfrm>
        <a:off x="2487968" y="5210852"/>
        <a:ext cx="665839" cy="413418"/>
      </dsp:txXfrm>
    </dsp:sp>
    <dsp:sp modelId="{11BAA268-E18A-474A-B926-CE0E24C5A63C}">
      <dsp:nvSpPr>
        <dsp:cNvPr id="0" name=""/>
        <dsp:cNvSpPr/>
      </dsp:nvSpPr>
      <dsp:spPr>
        <a:xfrm>
          <a:off x="2398266" y="5744036"/>
          <a:ext cx="691563" cy="439142"/>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DF43E90-E4F7-4EBA-A18E-197F181CEF9C}">
      <dsp:nvSpPr>
        <dsp:cNvPr id="0" name=""/>
        <dsp:cNvSpPr/>
      </dsp:nvSpPr>
      <dsp:spPr>
        <a:xfrm>
          <a:off x="2475106" y="5817035"/>
          <a:ext cx="691563" cy="439142"/>
        </a:xfrm>
        <a:prstGeom prst="roundRect">
          <a:avLst>
            <a:gd name="adj" fmla="val 10000"/>
          </a:avLst>
        </a:prstGeom>
        <a:solidFill>
          <a:srgbClr val="FF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a:solidFill>
                <a:schemeClr val="tx1"/>
              </a:solidFill>
            </a:rPr>
            <a:t>VACANT</a:t>
          </a:r>
        </a:p>
      </dsp:txBody>
      <dsp:txXfrm>
        <a:off x="2487968" y="5829897"/>
        <a:ext cx="665839" cy="413418"/>
      </dsp:txXfrm>
    </dsp:sp>
    <dsp:sp modelId="{479C25E2-ACA5-4C83-B65D-39E6950B9664}">
      <dsp:nvSpPr>
        <dsp:cNvPr id="0" name=""/>
        <dsp:cNvSpPr/>
      </dsp:nvSpPr>
      <dsp:spPr>
        <a:xfrm>
          <a:off x="3243510" y="2563903"/>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F701CC1-E672-4E61-8FD9-914ADCCF8B39}">
      <dsp:nvSpPr>
        <dsp:cNvPr id="0" name=""/>
        <dsp:cNvSpPr/>
      </dsp:nvSpPr>
      <dsp:spPr>
        <a:xfrm>
          <a:off x="3320350" y="2636901"/>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B SQUAD SGT. PATTON</a:t>
          </a:r>
        </a:p>
      </dsp:txBody>
      <dsp:txXfrm>
        <a:off x="3333212" y="2649763"/>
        <a:ext cx="665839" cy="413418"/>
      </dsp:txXfrm>
    </dsp:sp>
    <dsp:sp modelId="{F6ECF213-7B3F-4A2D-B71A-01437EAC2378}">
      <dsp:nvSpPr>
        <dsp:cNvPr id="0" name=""/>
        <dsp:cNvSpPr/>
      </dsp:nvSpPr>
      <dsp:spPr>
        <a:xfrm>
          <a:off x="3243510" y="3204175"/>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E946356-142B-4647-B537-1E36AFCF1120}">
      <dsp:nvSpPr>
        <dsp:cNvPr id="0" name=""/>
        <dsp:cNvSpPr/>
      </dsp:nvSpPr>
      <dsp:spPr>
        <a:xfrm>
          <a:off x="3320350" y="3277173"/>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CPL. MOTHERSELL</a:t>
          </a:r>
        </a:p>
      </dsp:txBody>
      <dsp:txXfrm>
        <a:off x="3333212" y="3290035"/>
        <a:ext cx="665839" cy="413418"/>
      </dsp:txXfrm>
    </dsp:sp>
    <dsp:sp modelId="{3583428D-5F7F-42BC-A1AF-168D2918CA25}">
      <dsp:nvSpPr>
        <dsp:cNvPr id="0" name=""/>
        <dsp:cNvSpPr/>
      </dsp:nvSpPr>
      <dsp:spPr>
        <a:xfrm>
          <a:off x="3243510" y="3844447"/>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724B547-3B3B-4DFF-9CFE-58C4494BDB7C}">
      <dsp:nvSpPr>
        <dsp:cNvPr id="0" name=""/>
        <dsp:cNvSpPr/>
      </dsp:nvSpPr>
      <dsp:spPr>
        <a:xfrm>
          <a:off x="3320350" y="3917446"/>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SCHMIDT</a:t>
          </a:r>
        </a:p>
      </dsp:txBody>
      <dsp:txXfrm>
        <a:off x="3333212" y="3930308"/>
        <a:ext cx="665839" cy="413418"/>
      </dsp:txXfrm>
    </dsp:sp>
    <dsp:sp modelId="{4F469C3D-B8D8-4DFF-A198-9F154F445432}">
      <dsp:nvSpPr>
        <dsp:cNvPr id="0" name=""/>
        <dsp:cNvSpPr/>
      </dsp:nvSpPr>
      <dsp:spPr>
        <a:xfrm>
          <a:off x="3243510" y="4484720"/>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7BC8B6A-8B06-4F5E-87D0-3D429EE3518E}">
      <dsp:nvSpPr>
        <dsp:cNvPr id="0" name=""/>
        <dsp:cNvSpPr/>
      </dsp:nvSpPr>
      <dsp:spPr>
        <a:xfrm>
          <a:off x="3320350" y="4557718"/>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MILLS</a:t>
          </a:r>
        </a:p>
      </dsp:txBody>
      <dsp:txXfrm>
        <a:off x="3333212" y="4570580"/>
        <a:ext cx="665839" cy="413418"/>
      </dsp:txXfrm>
    </dsp:sp>
    <dsp:sp modelId="{0F98E9E9-210E-40FC-BB88-153025CAA559}">
      <dsp:nvSpPr>
        <dsp:cNvPr id="0" name=""/>
        <dsp:cNvSpPr/>
      </dsp:nvSpPr>
      <dsp:spPr>
        <a:xfrm>
          <a:off x="3243510" y="5124992"/>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1570F71-83F0-4948-AA50-2412F5176F66}">
      <dsp:nvSpPr>
        <dsp:cNvPr id="0" name=""/>
        <dsp:cNvSpPr/>
      </dsp:nvSpPr>
      <dsp:spPr>
        <a:xfrm>
          <a:off x="3320350" y="5197990"/>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WOOTERS</a:t>
          </a:r>
        </a:p>
      </dsp:txBody>
      <dsp:txXfrm>
        <a:off x="3333212" y="5210852"/>
        <a:ext cx="665839" cy="413418"/>
      </dsp:txXfrm>
    </dsp:sp>
    <dsp:sp modelId="{27F29A51-4DBC-4F5B-9ED4-AC23EF29D34A}">
      <dsp:nvSpPr>
        <dsp:cNvPr id="0" name=""/>
        <dsp:cNvSpPr/>
      </dsp:nvSpPr>
      <dsp:spPr>
        <a:xfrm>
          <a:off x="3243510" y="5765264"/>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682BE62-E64A-4D88-A826-72C8E4033942}">
      <dsp:nvSpPr>
        <dsp:cNvPr id="0" name=""/>
        <dsp:cNvSpPr/>
      </dsp:nvSpPr>
      <dsp:spPr>
        <a:xfrm>
          <a:off x="3320350" y="5838263"/>
          <a:ext cx="691563" cy="439142"/>
        </a:xfrm>
        <a:prstGeom prst="roundRect">
          <a:avLst>
            <a:gd name="adj" fmla="val 10000"/>
          </a:avLst>
        </a:prstGeom>
        <a:solidFill>
          <a:srgbClr val="FF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a:solidFill>
                <a:schemeClr val="tx2"/>
              </a:solidFill>
            </a:rPr>
            <a:t>VACANT</a:t>
          </a:r>
          <a:r>
            <a:rPr lang="en-US" sz="700" b="1" kern="1200" dirty="0"/>
            <a:t> </a:t>
          </a:r>
          <a:endParaRPr lang="en-US" sz="700" kern="1200" dirty="0"/>
        </a:p>
      </dsp:txBody>
      <dsp:txXfrm>
        <a:off x="3333212" y="5851125"/>
        <a:ext cx="665839" cy="413418"/>
      </dsp:txXfrm>
    </dsp:sp>
    <dsp:sp modelId="{D1B6119A-BEBB-4751-8645-933FDD32645B}">
      <dsp:nvSpPr>
        <dsp:cNvPr id="0" name=""/>
        <dsp:cNvSpPr/>
      </dsp:nvSpPr>
      <dsp:spPr>
        <a:xfrm>
          <a:off x="4088754" y="2563903"/>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FA96435-F830-4603-AF92-B2709E402483}">
      <dsp:nvSpPr>
        <dsp:cNvPr id="0" name=""/>
        <dsp:cNvSpPr/>
      </dsp:nvSpPr>
      <dsp:spPr>
        <a:xfrm>
          <a:off x="4165594" y="2636901"/>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C SQUAD SGT. JONES</a:t>
          </a:r>
        </a:p>
      </dsp:txBody>
      <dsp:txXfrm>
        <a:off x="4178456" y="2649763"/>
        <a:ext cx="665839" cy="413418"/>
      </dsp:txXfrm>
    </dsp:sp>
    <dsp:sp modelId="{D81AE5BE-866C-4989-BBDA-3215CDBBAD69}">
      <dsp:nvSpPr>
        <dsp:cNvPr id="0" name=""/>
        <dsp:cNvSpPr/>
      </dsp:nvSpPr>
      <dsp:spPr>
        <a:xfrm>
          <a:off x="4088754" y="3204175"/>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F96B52D-3D60-41BF-933B-3646D270AA5C}">
      <dsp:nvSpPr>
        <dsp:cNvPr id="0" name=""/>
        <dsp:cNvSpPr/>
      </dsp:nvSpPr>
      <dsp:spPr>
        <a:xfrm>
          <a:off x="4165594" y="3277173"/>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CPL. NEWCOMB</a:t>
          </a:r>
        </a:p>
      </dsp:txBody>
      <dsp:txXfrm>
        <a:off x="4178456" y="3290035"/>
        <a:ext cx="665839" cy="413418"/>
      </dsp:txXfrm>
    </dsp:sp>
    <dsp:sp modelId="{C04410F6-EE98-4666-AD99-7CA9F6874B49}">
      <dsp:nvSpPr>
        <dsp:cNvPr id="0" name=""/>
        <dsp:cNvSpPr/>
      </dsp:nvSpPr>
      <dsp:spPr>
        <a:xfrm>
          <a:off x="4088754" y="3844447"/>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F82F6E4-94DF-4D2E-89C4-D4466A126EC4}">
      <dsp:nvSpPr>
        <dsp:cNvPr id="0" name=""/>
        <dsp:cNvSpPr/>
      </dsp:nvSpPr>
      <dsp:spPr>
        <a:xfrm>
          <a:off x="4165594" y="3917446"/>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GOSNELL</a:t>
          </a:r>
        </a:p>
      </dsp:txBody>
      <dsp:txXfrm>
        <a:off x="4178456" y="3930308"/>
        <a:ext cx="665839" cy="413418"/>
      </dsp:txXfrm>
    </dsp:sp>
    <dsp:sp modelId="{5E06E0AC-61ED-4FD8-9755-C28EDAA85887}">
      <dsp:nvSpPr>
        <dsp:cNvPr id="0" name=""/>
        <dsp:cNvSpPr/>
      </dsp:nvSpPr>
      <dsp:spPr>
        <a:xfrm>
          <a:off x="4088754" y="4484720"/>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74369B2-2170-4CC1-A4E1-A807C11028BC}">
      <dsp:nvSpPr>
        <dsp:cNvPr id="0" name=""/>
        <dsp:cNvSpPr/>
      </dsp:nvSpPr>
      <dsp:spPr>
        <a:xfrm>
          <a:off x="4165594" y="4557718"/>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GONZALEZ</a:t>
          </a:r>
        </a:p>
      </dsp:txBody>
      <dsp:txXfrm>
        <a:off x="4178456" y="4570580"/>
        <a:ext cx="665839" cy="413418"/>
      </dsp:txXfrm>
    </dsp:sp>
    <dsp:sp modelId="{23D01DA6-A31F-4777-9CCE-D805BE8726FE}">
      <dsp:nvSpPr>
        <dsp:cNvPr id="0" name=""/>
        <dsp:cNvSpPr/>
      </dsp:nvSpPr>
      <dsp:spPr>
        <a:xfrm>
          <a:off x="4088754" y="5124992"/>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BBF6CC7-9C0C-4CD5-83D7-5E73EE220B84}">
      <dsp:nvSpPr>
        <dsp:cNvPr id="0" name=""/>
        <dsp:cNvSpPr/>
      </dsp:nvSpPr>
      <dsp:spPr>
        <a:xfrm>
          <a:off x="4165594" y="5197990"/>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PTL JACKSON</a:t>
          </a:r>
        </a:p>
      </dsp:txBody>
      <dsp:txXfrm>
        <a:off x="4178456" y="5210852"/>
        <a:ext cx="665839" cy="413418"/>
      </dsp:txXfrm>
    </dsp:sp>
    <dsp:sp modelId="{F30A9AB5-95D6-40D3-B099-83F487C42544}">
      <dsp:nvSpPr>
        <dsp:cNvPr id="0" name=""/>
        <dsp:cNvSpPr/>
      </dsp:nvSpPr>
      <dsp:spPr>
        <a:xfrm>
          <a:off x="4088754" y="5765264"/>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D54666A-EA4D-4E93-ACBB-E9C6701986B7}">
      <dsp:nvSpPr>
        <dsp:cNvPr id="0" name=""/>
        <dsp:cNvSpPr/>
      </dsp:nvSpPr>
      <dsp:spPr>
        <a:xfrm>
          <a:off x="4165594" y="5838263"/>
          <a:ext cx="691563" cy="439142"/>
        </a:xfrm>
        <a:prstGeom prst="roundRect">
          <a:avLst>
            <a:gd name="adj" fmla="val 10000"/>
          </a:avLst>
        </a:prstGeom>
        <a:solidFill>
          <a:srgbClr val="FF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a:solidFill>
                <a:schemeClr val="tx2"/>
              </a:solidFill>
            </a:rPr>
            <a:t>VACANT</a:t>
          </a:r>
          <a:r>
            <a:rPr lang="en-US" sz="700" b="1" kern="1200" dirty="0"/>
            <a:t> </a:t>
          </a:r>
        </a:p>
      </dsp:txBody>
      <dsp:txXfrm>
        <a:off x="4178456" y="5851125"/>
        <a:ext cx="665839" cy="413418"/>
      </dsp:txXfrm>
    </dsp:sp>
    <dsp:sp modelId="{40EB6CE1-1950-4CE3-97B8-D30FBDEC49F2}">
      <dsp:nvSpPr>
        <dsp:cNvPr id="0" name=""/>
        <dsp:cNvSpPr/>
      </dsp:nvSpPr>
      <dsp:spPr>
        <a:xfrm>
          <a:off x="4933998" y="2563903"/>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B5E9142-E8F5-435C-B4AD-55022FA9B000}">
      <dsp:nvSpPr>
        <dsp:cNvPr id="0" name=""/>
        <dsp:cNvSpPr/>
      </dsp:nvSpPr>
      <dsp:spPr>
        <a:xfrm>
          <a:off x="5010838" y="2636901"/>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D SQUAD SGT. BALL</a:t>
          </a:r>
        </a:p>
      </dsp:txBody>
      <dsp:txXfrm>
        <a:off x="5023700" y="2649763"/>
        <a:ext cx="665839" cy="413418"/>
      </dsp:txXfrm>
    </dsp:sp>
    <dsp:sp modelId="{305A8AD9-1767-4FEA-9A3E-4057D6D7BA08}">
      <dsp:nvSpPr>
        <dsp:cNvPr id="0" name=""/>
        <dsp:cNvSpPr/>
      </dsp:nvSpPr>
      <dsp:spPr>
        <a:xfrm>
          <a:off x="4933998" y="3204175"/>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7E46258-01B4-48EF-8015-59BEBC477C14}">
      <dsp:nvSpPr>
        <dsp:cNvPr id="0" name=""/>
        <dsp:cNvSpPr/>
      </dsp:nvSpPr>
      <dsp:spPr>
        <a:xfrm>
          <a:off x="5010838" y="3277173"/>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CPL. DANIEL</a:t>
          </a:r>
        </a:p>
      </dsp:txBody>
      <dsp:txXfrm>
        <a:off x="5023700" y="3290035"/>
        <a:ext cx="665839" cy="413418"/>
      </dsp:txXfrm>
    </dsp:sp>
    <dsp:sp modelId="{48985AAF-F3D9-4ABA-9E39-80867BC3859C}">
      <dsp:nvSpPr>
        <dsp:cNvPr id="0" name=""/>
        <dsp:cNvSpPr/>
      </dsp:nvSpPr>
      <dsp:spPr>
        <a:xfrm>
          <a:off x="4933998" y="3844447"/>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9999044-CAE3-4C8F-B8CA-DD6855D15B4A}">
      <dsp:nvSpPr>
        <dsp:cNvPr id="0" name=""/>
        <dsp:cNvSpPr/>
      </dsp:nvSpPr>
      <dsp:spPr>
        <a:xfrm>
          <a:off x="5010838" y="3917446"/>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SHAYNE</a:t>
          </a:r>
        </a:p>
      </dsp:txBody>
      <dsp:txXfrm>
        <a:off x="5023700" y="3930308"/>
        <a:ext cx="665839" cy="413418"/>
      </dsp:txXfrm>
    </dsp:sp>
    <dsp:sp modelId="{BED3A948-A8DE-4BBA-A5A9-C71C334A25B3}">
      <dsp:nvSpPr>
        <dsp:cNvPr id="0" name=""/>
        <dsp:cNvSpPr/>
      </dsp:nvSpPr>
      <dsp:spPr>
        <a:xfrm>
          <a:off x="4933998" y="4484720"/>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5CFEE7C-25EE-44FF-93EC-EEDE1B9FDB72}">
      <dsp:nvSpPr>
        <dsp:cNvPr id="0" name=""/>
        <dsp:cNvSpPr/>
      </dsp:nvSpPr>
      <dsp:spPr>
        <a:xfrm>
          <a:off x="5010838" y="4557718"/>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a:t>
          </a:r>
        </a:p>
        <a:p>
          <a:pPr lvl="0" algn="ctr" defTabSz="311150">
            <a:lnSpc>
              <a:spcPct val="90000"/>
            </a:lnSpc>
            <a:spcBef>
              <a:spcPct val="0"/>
            </a:spcBef>
            <a:spcAft>
              <a:spcPct val="35000"/>
            </a:spcAft>
          </a:pPr>
          <a:r>
            <a:rPr lang="en-US" sz="700" kern="1200"/>
            <a:t>LA MONICA</a:t>
          </a:r>
        </a:p>
      </dsp:txBody>
      <dsp:txXfrm>
        <a:off x="5023700" y="4570580"/>
        <a:ext cx="665839" cy="413418"/>
      </dsp:txXfrm>
    </dsp:sp>
    <dsp:sp modelId="{39B0D3DE-4E2E-4530-B031-302944F38BC0}">
      <dsp:nvSpPr>
        <dsp:cNvPr id="0" name=""/>
        <dsp:cNvSpPr/>
      </dsp:nvSpPr>
      <dsp:spPr>
        <a:xfrm>
          <a:off x="4933998" y="5124992"/>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8C2BC1E-B74C-4E36-BB16-436BB235A3B5}">
      <dsp:nvSpPr>
        <dsp:cNvPr id="0" name=""/>
        <dsp:cNvSpPr/>
      </dsp:nvSpPr>
      <dsp:spPr>
        <a:xfrm>
          <a:off x="5010838" y="5197990"/>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RIPPONS</a:t>
          </a:r>
        </a:p>
      </dsp:txBody>
      <dsp:txXfrm>
        <a:off x="5023700" y="5210852"/>
        <a:ext cx="665839" cy="413418"/>
      </dsp:txXfrm>
    </dsp:sp>
    <dsp:sp modelId="{8E23BF06-2FEC-4D57-A1DD-FFE5F616FC8D}">
      <dsp:nvSpPr>
        <dsp:cNvPr id="0" name=""/>
        <dsp:cNvSpPr/>
      </dsp:nvSpPr>
      <dsp:spPr>
        <a:xfrm>
          <a:off x="4933998" y="5765264"/>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FEDA25F-8239-4AB8-A2A1-622019131CE8}">
      <dsp:nvSpPr>
        <dsp:cNvPr id="0" name=""/>
        <dsp:cNvSpPr/>
      </dsp:nvSpPr>
      <dsp:spPr>
        <a:xfrm>
          <a:off x="5010838" y="5838263"/>
          <a:ext cx="691563" cy="439142"/>
        </a:xfrm>
        <a:prstGeom prst="roundRect">
          <a:avLst>
            <a:gd name="adj" fmla="val 10000"/>
          </a:avLst>
        </a:prstGeom>
        <a:solidFill>
          <a:srgbClr val="FF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a:solidFill>
                <a:schemeClr val="tx1"/>
              </a:solidFill>
            </a:rPr>
            <a:t>VACANT</a:t>
          </a:r>
          <a:r>
            <a:rPr lang="en-US" sz="700" b="1" kern="1200" dirty="0"/>
            <a:t> </a:t>
          </a:r>
        </a:p>
      </dsp:txBody>
      <dsp:txXfrm>
        <a:off x="5023700" y="5851125"/>
        <a:ext cx="665839" cy="413418"/>
      </dsp:txXfrm>
    </dsp:sp>
    <dsp:sp modelId="{4F63AD95-6F24-4AF1-B3D0-CA16EFE7F196}">
      <dsp:nvSpPr>
        <dsp:cNvPr id="0" name=""/>
        <dsp:cNvSpPr/>
      </dsp:nvSpPr>
      <dsp:spPr>
        <a:xfrm>
          <a:off x="5779242" y="2563903"/>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3BF63A2-0C3C-40D6-99B5-AA9E65E8852D}">
      <dsp:nvSpPr>
        <dsp:cNvPr id="0" name=""/>
        <dsp:cNvSpPr/>
      </dsp:nvSpPr>
      <dsp:spPr>
        <a:xfrm>
          <a:off x="5856082" y="2636901"/>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E SQUAD SGT. FLYNN</a:t>
          </a:r>
        </a:p>
      </dsp:txBody>
      <dsp:txXfrm>
        <a:off x="5868944" y="2649763"/>
        <a:ext cx="665839" cy="413418"/>
      </dsp:txXfrm>
    </dsp:sp>
    <dsp:sp modelId="{8280E876-1800-435C-9558-AA25FB95106D}">
      <dsp:nvSpPr>
        <dsp:cNvPr id="0" name=""/>
        <dsp:cNvSpPr/>
      </dsp:nvSpPr>
      <dsp:spPr>
        <a:xfrm>
          <a:off x="5779242" y="3204175"/>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B5592BF-FF4A-452C-9FED-180CA0BBA41A}">
      <dsp:nvSpPr>
        <dsp:cNvPr id="0" name=""/>
        <dsp:cNvSpPr/>
      </dsp:nvSpPr>
      <dsp:spPr>
        <a:xfrm>
          <a:off x="5856082" y="3277173"/>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CPL. HOWARD</a:t>
          </a:r>
        </a:p>
      </dsp:txBody>
      <dsp:txXfrm>
        <a:off x="5868944" y="3290035"/>
        <a:ext cx="665839" cy="413418"/>
      </dsp:txXfrm>
    </dsp:sp>
    <dsp:sp modelId="{D07741A6-7B98-431B-BDEF-A5CEFA79AFE1}">
      <dsp:nvSpPr>
        <dsp:cNvPr id="0" name=""/>
        <dsp:cNvSpPr/>
      </dsp:nvSpPr>
      <dsp:spPr>
        <a:xfrm>
          <a:off x="5779242" y="3844447"/>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4A371A4-2BF0-41DF-8CBF-A4C65F63A509}">
      <dsp:nvSpPr>
        <dsp:cNvPr id="0" name=""/>
        <dsp:cNvSpPr/>
      </dsp:nvSpPr>
      <dsp:spPr>
        <a:xfrm>
          <a:off x="5856082" y="3917446"/>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SIMMONS</a:t>
          </a:r>
        </a:p>
      </dsp:txBody>
      <dsp:txXfrm>
        <a:off x="5868944" y="3930308"/>
        <a:ext cx="665839" cy="413418"/>
      </dsp:txXfrm>
    </dsp:sp>
    <dsp:sp modelId="{3C4EDAEE-9875-4D55-94A7-A0E4A5939BCA}">
      <dsp:nvSpPr>
        <dsp:cNvPr id="0" name=""/>
        <dsp:cNvSpPr/>
      </dsp:nvSpPr>
      <dsp:spPr>
        <a:xfrm>
          <a:off x="5779242" y="4484720"/>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1D398DF-918A-4885-9242-5864E5C20027}">
      <dsp:nvSpPr>
        <dsp:cNvPr id="0" name=""/>
        <dsp:cNvSpPr/>
      </dsp:nvSpPr>
      <dsp:spPr>
        <a:xfrm>
          <a:off x="5856082" y="4557718"/>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MILLER</a:t>
          </a:r>
        </a:p>
      </dsp:txBody>
      <dsp:txXfrm>
        <a:off x="5868944" y="4570580"/>
        <a:ext cx="665839" cy="413418"/>
      </dsp:txXfrm>
    </dsp:sp>
    <dsp:sp modelId="{0FDEEE3E-B54D-47ED-BD85-061937DD34AB}">
      <dsp:nvSpPr>
        <dsp:cNvPr id="0" name=""/>
        <dsp:cNvSpPr/>
      </dsp:nvSpPr>
      <dsp:spPr>
        <a:xfrm>
          <a:off x="5779242" y="5124992"/>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B67F834-B012-4CA5-BDF7-F9F266F6C50F}">
      <dsp:nvSpPr>
        <dsp:cNvPr id="0" name=""/>
        <dsp:cNvSpPr/>
      </dsp:nvSpPr>
      <dsp:spPr>
        <a:xfrm>
          <a:off x="5856082" y="5197990"/>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PFC COPPER</a:t>
          </a:r>
        </a:p>
      </dsp:txBody>
      <dsp:txXfrm>
        <a:off x="5868944" y="5210852"/>
        <a:ext cx="665839" cy="413418"/>
      </dsp:txXfrm>
    </dsp:sp>
    <dsp:sp modelId="{2C7B9ACC-AE23-401D-8657-6A540FEEE769}">
      <dsp:nvSpPr>
        <dsp:cNvPr id="0" name=""/>
        <dsp:cNvSpPr/>
      </dsp:nvSpPr>
      <dsp:spPr>
        <a:xfrm>
          <a:off x="5779242" y="5765264"/>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A8E9E10-4D10-417B-8DA5-4368F2A46325}">
      <dsp:nvSpPr>
        <dsp:cNvPr id="0" name=""/>
        <dsp:cNvSpPr/>
      </dsp:nvSpPr>
      <dsp:spPr>
        <a:xfrm>
          <a:off x="5856082" y="5838263"/>
          <a:ext cx="691563" cy="439142"/>
        </a:xfrm>
        <a:prstGeom prst="roundRect">
          <a:avLst>
            <a:gd name="adj" fmla="val 10000"/>
          </a:avLst>
        </a:prstGeom>
        <a:solidFill>
          <a:srgbClr val="FF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a:solidFill>
                <a:schemeClr val="tx1"/>
              </a:solidFill>
            </a:rPr>
            <a:t>VACANT</a:t>
          </a:r>
          <a:r>
            <a:rPr lang="en-US" sz="700" b="1" kern="1200" dirty="0"/>
            <a:t> </a:t>
          </a:r>
        </a:p>
      </dsp:txBody>
      <dsp:txXfrm>
        <a:off x="5868944" y="5851125"/>
        <a:ext cx="665839" cy="413418"/>
      </dsp:txXfrm>
    </dsp:sp>
    <dsp:sp modelId="{90531BB9-340E-4C9A-BF1C-0CFF15EF5D55}">
      <dsp:nvSpPr>
        <dsp:cNvPr id="0" name=""/>
        <dsp:cNvSpPr/>
      </dsp:nvSpPr>
      <dsp:spPr>
        <a:xfrm>
          <a:off x="7361658" y="1275010"/>
          <a:ext cx="761044"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50BD24E-C1BD-4259-A2A1-00EC39CF1F0E}">
      <dsp:nvSpPr>
        <dsp:cNvPr id="0" name=""/>
        <dsp:cNvSpPr/>
      </dsp:nvSpPr>
      <dsp:spPr>
        <a:xfrm>
          <a:off x="7438499" y="1348008"/>
          <a:ext cx="761044"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SPECIAL OPS LIEUTENANT HINSON</a:t>
          </a:r>
        </a:p>
      </dsp:txBody>
      <dsp:txXfrm>
        <a:off x="7451361" y="1360870"/>
        <a:ext cx="735320" cy="413418"/>
      </dsp:txXfrm>
    </dsp:sp>
    <dsp:sp modelId="{942866F7-4FD6-4A59-986F-EF530218AF3C}">
      <dsp:nvSpPr>
        <dsp:cNvPr id="0" name=""/>
        <dsp:cNvSpPr/>
      </dsp:nvSpPr>
      <dsp:spPr>
        <a:xfrm>
          <a:off x="7004026" y="1900167"/>
          <a:ext cx="683340"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AF7223C-ADA2-4AB4-8B64-98D8C1598C85}">
      <dsp:nvSpPr>
        <dsp:cNvPr id="0" name=""/>
        <dsp:cNvSpPr/>
      </dsp:nvSpPr>
      <dsp:spPr>
        <a:xfrm>
          <a:off x="7080867" y="1973165"/>
          <a:ext cx="683340"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 DET. SGT MCCRAY</a:t>
          </a:r>
        </a:p>
      </dsp:txBody>
      <dsp:txXfrm>
        <a:off x="7093729" y="1986027"/>
        <a:ext cx="657616" cy="413418"/>
      </dsp:txXfrm>
    </dsp:sp>
    <dsp:sp modelId="{14C51248-BA77-495B-A209-D84588004288}">
      <dsp:nvSpPr>
        <dsp:cNvPr id="0" name=""/>
        <dsp:cNvSpPr/>
      </dsp:nvSpPr>
      <dsp:spPr>
        <a:xfrm>
          <a:off x="7023373" y="2540439"/>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41C03AE-97C6-4E0A-987F-15D08DA660A2}">
      <dsp:nvSpPr>
        <dsp:cNvPr id="0" name=""/>
        <dsp:cNvSpPr/>
      </dsp:nvSpPr>
      <dsp:spPr>
        <a:xfrm>
          <a:off x="7100213" y="2613438"/>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DET. CPL DICKERSON</a:t>
          </a:r>
        </a:p>
      </dsp:txBody>
      <dsp:txXfrm>
        <a:off x="7113075" y="2626300"/>
        <a:ext cx="665839" cy="413418"/>
      </dsp:txXfrm>
    </dsp:sp>
    <dsp:sp modelId="{606FEF6C-31A9-4E1F-85BB-EA28CA20B21B}">
      <dsp:nvSpPr>
        <dsp:cNvPr id="0" name=""/>
        <dsp:cNvSpPr/>
      </dsp:nvSpPr>
      <dsp:spPr>
        <a:xfrm>
          <a:off x="7035108" y="3157248"/>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939DFEA-5659-4606-BD77-6E74964C5912}">
      <dsp:nvSpPr>
        <dsp:cNvPr id="0" name=""/>
        <dsp:cNvSpPr/>
      </dsp:nvSpPr>
      <dsp:spPr>
        <a:xfrm>
          <a:off x="7111949" y="3230247"/>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DET. PHILLIPS</a:t>
          </a:r>
        </a:p>
      </dsp:txBody>
      <dsp:txXfrm>
        <a:off x="7124811" y="3243109"/>
        <a:ext cx="665839" cy="413418"/>
      </dsp:txXfrm>
    </dsp:sp>
    <dsp:sp modelId="{1588C880-14F6-4197-9BC8-B3FA08C39561}">
      <dsp:nvSpPr>
        <dsp:cNvPr id="0" name=""/>
        <dsp:cNvSpPr/>
      </dsp:nvSpPr>
      <dsp:spPr>
        <a:xfrm>
          <a:off x="7070302" y="3832714"/>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33E1752-D8CA-4C75-AC4C-766AA8EF1F19}">
      <dsp:nvSpPr>
        <dsp:cNvPr id="0" name=""/>
        <dsp:cNvSpPr/>
      </dsp:nvSpPr>
      <dsp:spPr>
        <a:xfrm>
          <a:off x="7147142" y="3905712"/>
          <a:ext cx="691563" cy="439142"/>
        </a:xfrm>
        <a:prstGeom prst="roundRect">
          <a:avLst>
            <a:gd name="adj" fmla="val 10000"/>
          </a:avLst>
        </a:prstGeom>
        <a:solidFill>
          <a:srgbClr val="FF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 </a:t>
          </a:r>
          <a:r>
            <a:rPr lang="en-US" sz="700" b="1" kern="1200" dirty="0">
              <a:solidFill>
                <a:schemeClr val="tx1"/>
              </a:solidFill>
            </a:rPr>
            <a:t>VACANT</a:t>
          </a:r>
        </a:p>
      </dsp:txBody>
      <dsp:txXfrm>
        <a:off x="7160004" y="3918574"/>
        <a:ext cx="665839" cy="413418"/>
      </dsp:txXfrm>
    </dsp:sp>
    <dsp:sp modelId="{C6716DD2-A19D-4413-A3BE-AA5CFB1AFE5F}">
      <dsp:nvSpPr>
        <dsp:cNvPr id="0" name=""/>
        <dsp:cNvSpPr/>
      </dsp:nvSpPr>
      <dsp:spPr>
        <a:xfrm>
          <a:off x="7128967" y="4472986"/>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D7AD65D-1AAC-48E4-AF85-1C63D4C4488B}">
      <dsp:nvSpPr>
        <dsp:cNvPr id="0" name=""/>
        <dsp:cNvSpPr/>
      </dsp:nvSpPr>
      <dsp:spPr>
        <a:xfrm>
          <a:off x="7205808" y="4545984"/>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EVIDENCE TECH STUBBS</a:t>
          </a:r>
        </a:p>
      </dsp:txBody>
      <dsp:txXfrm>
        <a:off x="7218670" y="4558846"/>
        <a:ext cx="665839" cy="413418"/>
      </dsp:txXfrm>
    </dsp:sp>
    <dsp:sp modelId="{704AA52B-4ED7-4209-BD61-1480D30A2478}">
      <dsp:nvSpPr>
        <dsp:cNvPr id="0" name=""/>
        <dsp:cNvSpPr/>
      </dsp:nvSpPr>
      <dsp:spPr>
        <a:xfrm>
          <a:off x="7986843" y="1886769"/>
          <a:ext cx="716660"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9B43ECF-28B2-4C30-9546-8C00BD96989E}">
      <dsp:nvSpPr>
        <dsp:cNvPr id="0" name=""/>
        <dsp:cNvSpPr/>
      </dsp:nvSpPr>
      <dsp:spPr>
        <a:xfrm>
          <a:off x="8063683" y="1959767"/>
          <a:ext cx="716660"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NARCOTICS SERGEANT FOSTER</a:t>
          </a:r>
        </a:p>
      </dsp:txBody>
      <dsp:txXfrm>
        <a:off x="8076545" y="1972629"/>
        <a:ext cx="690936" cy="413418"/>
      </dsp:txXfrm>
    </dsp:sp>
    <dsp:sp modelId="{1C5ABF1F-FF68-45F2-932C-033D055F1222}">
      <dsp:nvSpPr>
        <dsp:cNvPr id="0" name=""/>
        <dsp:cNvSpPr/>
      </dsp:nvSpPr>
      <dsp:spPr>
        <a:xfrm>
          <a:off x="8001881" y="2538771"/>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EB25CAC-54EF-432C-BFE7-A25B8FCB967E}">
      <dsp:nvSpPr>
        <dsp:cNvPr id="0" name=""/>
        <dsp:cNvSpPr/>
      </dsp:nvSpPr>
      <dsp:spPr>
        <a:xfrm>
          <a:off x="8078721" y="2611769"/>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NARCOTICS HACKETT</a:t>
          </a:r>
        </a:p>
        <a:p>
          <a:pPr lvl="0" algn="ctr" defTabSz="311150">
            <a:lnSpc>
              <a:spcPct val="90000"/>
            </a:lnSpc>
            <a:spcBef>
              <a:spcPct val="0"/>
            </a:spcBef>
            <a:spcAft>
              <a:spcPct val="35000"/>
            </a:spcAft>
          </a:pPr>
          <a:endParaRPr lang="en-US" sz="700" kern="1200"/>
        </a:p>
      </dsp:txBody>
      <dsp:txXfrm>
        <a:off x="8091583" y="2624631"/>
        <a:ext cx="665839" cy="413418"/>
      </dsp:txXfrm>
    </dsp:sp>
    <dsp:sp modelId="{F9AB5903-38A4-48E3-99FB-2AF066B88C6B}">
      <dsp:nvSpPr>
        <dsp:cNvPr id="0" name=""/>
        <dsp:cNvSpPr/>
      </dsp:nvSpPr>
      <dsp:spPr>
        <a:xfrm>
          <a:off x="7991819" y="3165640"/>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184BD48-CF6B-4019-8348-671332AC93D6}">
      <dsp:nvSpPr>
        <dsp:cNvPr id="0" name=""/>
        <dsp:cNvSpPr/>
      </dsp:nvSpPr>
      <dsp:spPr>
        <a:xfrm>
          <a:off x="8068659" y="3238639"/>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a:t>NARCOTICS DRAKE</a:t>
          </a:r>
        </a:p>
      </dsp:txBody>
      <dsp:txXfrm>
        <a:off x="8081521" y="3251501"/>
        <a:ext cx="665839" cy="413418"/>
      </dsp:txXfrm>
    </dsp:sp>
    <dsp:sp modelId="{FAED85F3-DB3B-44A1-B767-5B26A4A8F7D2}">
      <dsp:nvSpPr>
        <dsp:cNvPr id="0" name=""/>
        <dsp:cNvSpPr/>
      </dsp:nvSpPr>
      <dsp:spPr>
        <a:xfrm>
          <a:off x="8042026" y="3810936"/>
          <a:ext cx="691563" cy="43914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F80D8D2-3588-4464-BB1B-99AD150421EA}">
      <dsp:nvSpPr>
        <dsp:cNvPr id="0" name=""/>
        <dsp:cNvSpPr/>
      </dsp:nvSpPr>
      <dsp:spPr>
        <a:xfrm>
          <a:off x="8118866" y="3883935"/>
          <a:ext cx="691563" cy="4391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FLEX TEAM</a:t>
          </a:r>
        </a:p>
        <a:p>
          <a:pPr lvl="0" algn="ctr" defTabSz="311150">
            <a:lnSpc>
              <a:spcPct val="90000"/>
            </a:lnSpc>
            <a:spcBef>
              <a:spcPct val="0"/>
            </a:spcBef>
            <a:spcAft>
              <a:spcPct val="35000"/>
            </a:spcAft>
          </a:pPr>
          <a:r>
            <a:rPr lang="en-US" sz="700" kern="1200" dirty="0"/>
            <a:t> ALLEN</a:t>
          </a:r>
        </a:p>
      </dsp:txBody>
      <dsp:txXfrm>
        <a:off x="8131728" y="3896797"/>
        <a:ext cx="665839" cy="4134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5/1/19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5/1/19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6.jpg"/><Relationship Id="rId8"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gif"/><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38.jpg"/><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EA8E20-F934-4F05-9AE6-618DAF61F1E6}"/>
              </a:ext>
            </a:extLst>
          </p:cNvPr>
          <p:cNvSpPr>
            <a:spLocks noGrp="1"/>
          </p:cNvSpPr>
          <p:nvPr>
            <p:ph type="ctrTitle"/>
          </p:nvPr>
        </p:nvSpPr>
        <p:spPr>
          <a:xfrm>
            <a:off x="1154955" y="130630"/>
            <a:ext cx="8825658" cy="2120201"/>
          </a:xfrm>
        </p:spPr>
        <p:txBody>
          <a:bodyPr/>
          <a:lstStyle/>
          <a:p>
            <a:pPr algn="ctr"/>
            <a:r>
              <a:rPr lang="en-US" dirty="0"/>
              <a:t>Cambridge Police Department</a:t>
            </a:r>
          </a:p>
        </p:txBody>
      </p:sp>
      <p:sp>
        <p:nvSpPr>
          <p:cNvPr id="3" name="Subtitle 2">
            <a:extLst>
              <a:ext uri="{FF2B5EF4-FFF2-40B4-BE49-F238E27FC236}">
                <a16:creationId xmlns:a16="http://schemas.microsoft.com/office/drawing/2014/main" xmlns="" id="{D4B269DF-1493-4C93-AE8C-CB5C21D9FD4C}"/>
              </a:ext>
            </a:extLst>
          </p:cNvPr>
          <p:cNvSpPr>
            <a:spLocks noGrp="1"/>
          </p:cNvSpPr>
          <p:nvPr>
            <p:ph type="subTitle" idx="1"/>
          </p:nvPr>
        </p:nvSpPr>
        <p:spPr>
          <a:xfrm>
            <a:off x="1154955" y="2763297"/>
            <a:ext cx="8825658" cy="2875503"/>
          </a:xfrm>
        </p:spPr>
        <p:txBody>
          <a:bodyPr>
            <a:normAutofit/>
          </a:bodyPr>
          <a:lstStyle/>
          <a:p>
            <a:pPr algn="ctr"/>
            <a:r>
              <a:rPr lang="en-US" sz="4000" dirty="0"/>
              <a:t>2019 Community Informational Meeting Presentation</a:t>
            </a:r>
          </a:p>
        </p:txBody>
      </p:sp>
    </p:spTree>
    <p:extLst>
      <p:ext uri="{BB962C8B-B14F-4D97-AF65-F5344CB8AC3E}">
        <p14:creationId xmlns:p14="http://schemas.microsoft.com/office/powerpoint/2010/main" val="1731189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71E75FD-819D-4D63-AEF2-D0613026EC3B}"/>
              </a:ext>
            </a:extLst>
          </p:cNvPr>
          <p:cNvPicPr>
            <a:picLocks noChangeAspect="1"/>
          </p:cNvPicPr>
          <p:nvPr/>
        </p:nvPicPr>
        <p:blipFill>
          <a:blip r:embed="rId2"/>
          <a:stretch>
            <a:fillRect/>
          </a:stretch>
        </p:blipFill>
        <p:spPr>
          <a:xfrm>
            <a:off x="5141852" y="1000125"/>
            <a:ext cx="3320454" cy="5180952"/>
          </a:xfrm>
          <a:prstGeom prst="rect">
            <a:avLst/>
          </a:prstGeom>
        </p:spPr>
      </p:pic>
      <p:sp>
        <p:nvSpPr>
          <p:cNvPr id="2" name="Title 1"/>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000" b="0" i="0" kern="1200">
                <a:solidFill>
                  <a:srgbClr val="EBEBEB"/>
                </a:solidFill>
                <a:latin typeface="+mj-lt"/>
                <a:ea typeface="+mj-ea"/>
                <a:cs typeface="+mj-cs"/>
              </a:rPr>
              <a:t>PART 1 CRIME – DISTRICT 3</a:t>
            </a:r>
            <a:br>
              <a:rPr lang="en-US" sz="3000" b="0" i="0" kern="1200">
                <a:solidFill>
                  <a:srgbClr val="EBEBEB"/>
                </a:solidFill>
                <a:latin typeface="+mj-lt"/>
                <a:ea typeface="+mj-ea"/>
                <a:cs typeface="+mj-cs"/>
              </a:rPr>
            </a:br>
            <a:r>
              <a:rPr lang="en-US" sz="3000" b="0" i="0" kern="1200">
                <a:solidFill>
                  <a:srgbClr val="EBEBEB"/>
                </a:solidFill>
                <a:latin typeface="+mj-lt"/>
                <a:ea typeface="+mj-ea"/>
                <a:cs typeface="+mj-cs"/>
              </a:rPr>
              <a:t>High Street, across Ocean Gateway to Bucktown Road</a:t>
            </a:r>
          </a:p>
        </p:txBody>
      </p:sp>
      <p:pic>
        <p:nvPicPr>
          <p:cNvPr id="11" name="Content Placeholder 10">
            <a:extLst>
              <a:ext uri="{FF2B5EF4-FFF2-40B4-BE49-F238E27FC236}">
                <a16:creationId xmlns:a16="http://schemas.microsoft.com/office/drawing/2014/main" xmlns="" id="{605C71C5-FBC0-41CC-A7CB-259B7CCCA7A5}"/>
              </a:ext>
            </a:extLst>
          </p:cNvPr>
          <p:cNvPicPr>
            <a:picLocks noGrp="1" noChangeAspect="1"/>
          </p:cNvPicPr>
          <p:nvPr>
            <p:ph idx="1"/>
          </p:nvPr>
        </p:nvPicPr>
        <p:blipFill>
          <a:blip r:embed="rId2"/>
          <a:stretch>
            <a:fillRect/>
          </a:stretch>
        </p:blipFill>
        <p:spPr>
          <a:xfrm>
            <a:off x="4722724" y="0"/>
            <a:ext cx="3735101" cy="6709060"/>
          </a:xfrm>
          <a:prstGeom prst="rect">
            <a:avLst/>
          </a:prstGeom>
        </p:spPr>
      </p:pic>
      <p:pic>
        <p:nvPicPr>
          <p:cNvPr id="3" name="Picture 2">
            <a:extLst>
              <a:ext uri="{FF2B5EF4-FFF2-40B4-BE49-F238E27FC236}">
                <a16:creationId xmlns:a16="http://schemas.microsoft.com/office/drawing/2014/main" xmlns="" id="{BF3C4F47-8AF8-499A-A3DC-29D68F266761}"/>
              </a:ext>
            </a:extLst>
          </p:cNvPr>
          <p:cNvPicPr>
            <a:picLocks noChangeAspect="1"/>
          </p:cNvPicPr>
          <p:nvPr/>
        </p:nvPicPr>
        <p:blipFill>
          <a:blip r:embed="rId3"/>
          <a:stretch>
            <a:fillRect/>
          </a:stretch>
        </p:blipFill>
        <p:spPr>
          <a:xfrm>
            <a:off x="70337" y="1828800"/>
            <a:ext cx="4521759" cy="4927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53787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39" name="Picture 10">
            <a:extLst>
              <a:ext uri="{FF2B5EF4-FFF2-40B4-BE49-F238E27FC236}">
                <a16:creationId xmlns:a16="http://schemas.microsoft.com/office/drawing/2014/main" xmlns="" id="{87B6323F-75FD-4FFA-950D-6D013A6DC1C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0" name="Picture 12">
            <a:extLst>
              <a:ext uri="{FF2B5EF4-FFF2-40B4-BE49-F238E27FC236}">
                <a16:creationId xmlns:a16="http://schemas.microsoft.com/office/drawing/2014/main" xmlns="" id="{DA2C34EF-101A-44FE-8A31-E0A7F4776A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 name="Oval 14">
            <a:extLst>
              <a:ext uri="{FF2B5EF4-FFF2-40B4-BE49-F238E27FC236}">
                <a16:creationId xmlns:a16="http://schemas.microsoft.com/office/drawing/2014/main" xmlns="" id="{5C86EC89-02DB-4384-8A63-0EFFEFD1BB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2" name="Picture 16">
            <a:extLst>
              <a:ext uri="{FF2B5EF4-FFF2-40B4-BE49-F238E27FC236}">
                <a16:creationId xmlns:a16="http://schemas.microsoft.com/office/drawing/2014/main" xmlns="" id="{54BB1565-EB36-4D75-8888-72796286DC1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18">
            <a:extLst>
              <a:ext uri="{FF2B5EF4-FFF2-40B4-BE49-F238E27FC236}">
                <a16:creationId xmlns:a16="http://schemas.microsoft.com/office/drawing/2014/main" xmlns="" id="{871DF8C3-722E-49D1-87D5-E0FB1D64093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4" name="Rectangle 20">
            <a:extLst>
              <a:ext uri="{FF2B5EF4-FFF2-40B4-BE49-F238E27FC236}">
                <a16:creationId xmlns:a16="http://schemas.microsoft.com/office/drawing/2014/main" xmlns="" id="{93E59372-1F66-480B-ADD0-8000A05473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9" name="Picture 10">
            <a:extLst>
              <a:ext uri="{FF2B5EF4-FFF2-40B4-BE49-F238E27FC236}">
                <a16:creationId xmlns:a16="http://schemas.microsoft.com/office/drawing/2014/main" xmlns="" id="{87B6323F-75FD-4FFA-950D-6D013A6DC1C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12">
            <a:extLst>
              <a:ext uri="{FF2B5EF4-FFF2-40B4-BE49-F238E27FC236}">
                <a16:creationId xmlns:a16="http://schemas.microsoft.com/office/drawing/2014/main" xmlns="" id="{DA2C34EF-101A-44FE-8A31-E0A7F4776AA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4">
            <a:extLst>
              <a:ext uri="{FF2B5EF4-FFF2-40B4-BE49-F238E27FC236}">
                <a16:creationId xmlns:a16="http://schemas.microsoft.com/office/drawing/2014/main" xmlns="" id="{5C86EC89-02DB-4384-8A63-0EFFEFD1BB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16">
            <a:extLst>
              <a:ext uri="{FF2B5EF4-FFF2-40B4-BE49-F238E27FC236}">
                <a16:creationId xmlns:a16="http://schemas.microsoft.com/office/drawing/2014/main" xmlns="" id="{54BB1565-EB36-4D75-8888-72796286DC1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8">
            <a:extLst>
              <a:ext uri="{FF2B5EF4-FFF2-40B4-BE49-F238E27FC236}">
                <a16:creationId xmlns:a16="http://schemas.microsoft.com/office/drawing/2014/main" xmlns="" id="{871DF8C3-722E-49D1-87D5-E0FB1D64093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20">
            <a:extLst>
              <a:ext uri="{FF2B5EF4-FFF2-40B4-BE49-F238E27FC236}">
                <a16:creationId xmlns:a16="http://schemas.microsoft.com/office/drawing/2014/main" xmlns="" id="{93E59372-1F66-480B-ADD0-8000A05473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089008" y="2270928"/>
            <a:ext cx="4945914" cy="1587639"/>
          </a:xfr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p>
            <a:pPr algn="ctr">
              <a:lnSpc>
                <a:spcPct val="90000"/>
              </a:lnSpc>
            </a:pPr>
            <a:r>
              <a:rPr lang="en-US" sz="4800" dirty="0">
                <a:solidFill>
                  <a:schemeClr val="bg1"/>
                </a:solidFill>
                <a:latin typeface="+mj-lt"/>
                <a:ea typeface="+mj-ea"/>
                <a:cs typeface="+mj-cs"/>
              </a:rPr>
              <a:t>OTHER POLICE STATISTICS</a:t>
            </a:r>
          </a:p>
        </p:txBody>
      </p:sp>
      <p:sp>
        <p:nvSpPr>
          <p:cNvPr id="45" name="Rectangle 22">
            <a:extLst>
              <a:ext uri="{FF2B5EF4-FFF2-40B4-BE49-F238E27FC236}">
                <a16:creationId xmlns:a16="http://schemas.microsoft.com/office/drawing/2014/main" xmlns="" id="{FD0CE3FC-4401-4B75-A9FA-680EC918A2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6343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7">
            <a:extLst>
              <a:ext uri="{FF2B5EF4-FFF2-40B4-BE49-F238E27FC236}">
                <a16:creationId xmlns:a16="http://schemas.microsoft.com/office/drawing/2014/main" xmlns="" id="{C79F40DA-DDDD-40EC-BF4D-6537BBB8A3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93485"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xmlns="" id="{787A148E-A6D7-4B7C-A38A-F5772013D6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1438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5" name="Rectangle 22">
            <a:extLst>
              <a:ext uri="{FF2B5EF4-FFF2-40B4-BE49-F238E27FC236}">
                <a16:creationId xmlns:a16="http://schemas.microsoft.com/office/drawing/2014/main" xmlns="" id="{A4193045-6203-49D2-B6C8-9E9AEFB4E8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7">
            <a:extLst>
              <a:ext uri="{FF2B5EF4-FFF2-40B4-BE49-F238E27FC236}">
                <a16:creationId xmlns:a16="http://schemas.microsoft.com/office/drawing/2014/main" xmlns="" id="{D1266691-328C-490E-BF64-A9118CE392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7" name="Freeform 5">
            <a:extLst>
              <a:ext uri="{FF2B5EF4-FFF2-40B4-BE49-F238E27FC236}">
                <a16:creationId xmlns:a16="http://schemas.microsoft.com/office/drawing/2014/main" xmlns="" id="{616614DD-5614-427D-9C05-739E6F7433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 name="Picture 5">
            <a:extLst>
              <a:ext uri="{FF2B5EF4-FFF2-40B4-BE49-F238E27FC236}">
                <a16:creationId xmlns:a16="http://schemas.microsoft.com/office/drawing/2014/main" xmlns="" id="{94198B83-F562-408C-822A-8259FA0C45EF}"/>
              </a:ext>
            </a:extLst>
          </p:cNvPr>
          <p:cNvPicPr>
            <a:picLocks noChangeAspect="1"/>
          </p:cNvPicPr>
          <p:nvPr/>
        </p:nvPicPr>
        <p:blipFill>
          <a:blip r:embed="rId7"/>
          <a:stretch>
            <a:fillRect/>
          </a:stretch>
        </p:blipFill>
        <p:spPr>
          <a:xfrm>
            <a:off x="643854" y="4259880"/>
            <a:ext cx="3990829" cy="1775918"/>
          </a:xfrm>
          <a:prstGeom prst="rect">
            <a:avLst/>
          </a:prstGeom>
          <a:effectLst/>
        </p:spPr>
      </p:pic>
      <p:pic>
        <p:nvPicPr>
          <p:cNvPr id="4" name="Content Placeholder 3"/>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308278" y="647698"/>
            <a:ext cx="2664800" cy="3331001"/>
          </a:xfrm>
          <a:prstGeom prst="rect">
            <a:avLst/>
          </a:prstGeom>
          <a:effectLst/>
        </p:spPr>
      </p:pic>
    </p:spTree>
    <p:extLst>
      <p:ext uri="{BB962C8B-B14F-4D97-AF65-F5344CB8AC3E}">
        <p14:creationId xmlns:p14="http://schemas.microsoft.com/office/powerpoint/2010/main" val="3061575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14375"/>
            <a:ext cx="8761413" cy="966257"/>
          </a:xfrm>
        </p:spPr>
        <p:txBody>
          <a:bodyPr/>
          <a:lstStyle/>
          <a:p>
            <a:r>
              <a:rPr lang="en-US" sz="1400" b="1" dirty="0"/>
              <a:t>Calls for Service</a:t>
            </a:r>
            <a:br>
              <a:rPr lang="en-US" sz="1400" b="1" dirty="0"/>
            </a:br>
            <a:r>
              <a:rPr lang="en-US" sz="1400" b="1" dirty="0"/>
              <a:t>Last year’s report show that calls for service had been declining. Noting that self-initiated calls had been removed from the data which showed only those call which had been initiated by the public. This year’s calls for service include all calls for service. Whether initiated by an officer or the public the officer is still tied up on a work assignment and this should be noted to show the true amount of incidents our police officers actually handle.</a:t>
            </a:r>
          </a:p>
        </p:txBody>
      </p:sp>
      <p:pic>
        <p:nvPicPr>
          <p:cNvPr id="6" name="Content Placeholder 5">
            <a:extLst>
              <a:ext uri="{FF2B5EF4-FFF2-40B4-BE49-F238E27FC236}">
                <a16:creationId xmlns:a16="http://schemas.microsoft.com/office/drawing/2014/main" xmlns="" id="{1FFE7790-C226-4C26-A48A-0C527ADFB721}"/>
              </a:ext>
            </a:extLst>
          </p:cNvPr>
          <p:cNvPicPr>
            <a:picLocks noGrp="1" noChangeAspect="1"/>
          </p:cNvPicPr>
          <p:nvPr>
            <p:ph idx="1"/>
          </p:nvPr>
        </p:nvPicPr>
        <p:blipFill>
          <a:blip r:embed="rId2"/>
          <a:stretch>
            <a:fillRect/>
          </a:stretch>
        </p:blipFill>
        <p:spPr>
          <a:xfrm>
            <a:off x="2042160" y="2504029"/>
            <a:ext cx="8107679" cy="4206240"/>
          </a:xfrm>
          <a:prstGeom prst="rect">
            <a:avLst/>
          </a:prstGeom>
        </p:spPr>
      </p:pic>
    </p:spTree>
    <p:extLst>
      <p:ext uri="{BB962C8B-B14F-4D97-AF65-F5344CB8AC3E}">
        <p14:creationId xmlns:p14="http://schemas.microsoft.com/office/powerpoint/2010/main" val="270650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329" y="390525"/>
            <a:ext cx="8761413" cy="1695450"/>
          </a:xfrm>
        </p:spPr>
        <p:txBody>
          <a:bodyPr/>
          <a:lstStyle/>
          <a:p>
            <a:r>
              <a:rPr lang="en-US" sz="1400" b="1" dirty="0"/>
              <a:t/>
            </a:r>
            <a:br>
              <a:rPr lang="en-US" sz="1400" b="1" dirty="0"/>
            </a:br>
            <a:r>
              <a:rPr lang="en-US" sz="1800" b="1" dirty="0"/>
              <a:t>Emergency Petitions </a:t>
            </a:r>
            <a:r>
              <a:rPr lang="en-US" sz="1400" b="1" dirty="0"/>
              <a:t>are the process by which we encounter a person who may be threat to themselves or others and refuses medical treatment.  We complete the petition and transport the individual to the hospital for evaluation.  This is a very time consuming process for our officers and has been steadily increasing since 2013.</a:t>
            </a:r>
            <a:br>
              <a:rPr lang="en-US" sz="1400" b="1" dirty="0"/>
            </a:br>
            <a:endParaRPr lang="en-US" sz="1400" b="1" dirty="0"/>
          </a:p>
        </p:txBody>
      </p:sp>
      <p:pic>
        <p:nvPicPr>
          <p:cNvPr id="6" name="Content Placeholder 5">
            <a:extLst>
              <a:ext uri="{FF2B5EF4-FFF2-40B4-BE49-F238E27FC236}">
                <a16:creationId xmlns:a16="http://schemas.microsoft.com/office/drawing/2014/main" xmlns="" id="{332A348F-E492-4463-8405-D1667332C2EC}"/>
              </a:ext>
            </a:extLst>
          </p:cNvPr>
          <p:cNvPicPr>
            <a:picLocks noGrp="1" noChangeAspect="1"/>
          </p:cNvPicPr>
          <p:nvPr>
            <p:ph idx="1"/>
          </p:nvPr>
        </p:nvPicPr>
        <p:blipFill>
          <a:blip r:embed="rId2"/>
          <a:stretch>
            <a:fillRect/>
          </a:stretch>
        </p:blipFill>
        <p:spPr>
          <a:xfrm>
            <a:off x="1999488" y="2458345"/>
            <a:ext cx="7975927" cy="4114800"/>
          </a:xfrm>
          <a:prstGeom prst="rect">
            <a:avLst/>
          </a:prstGeom>
        </p:spPr>
      </p:pic>
    </p:spTree>
    <p:extLst>
      <p:ext uri="{BB962C8B-B14F-4D97-AF65-F5344CB8AC3E}">
        <p14:creationId xmlns:p14="http://schemas.microsoft.com/office/powerpoint/2010/main" val="1436450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704" y="887943"/>
            <a:ext cx="8761413" cy="706964"/>
          </a:xfrm>
        </p:spPr>
        <p:txBody>
          <a:bodyPr/>
          <a:lstStyle/>
          <a:p>
            <a:r>
              <a:rPr lang="en-US" sz="1800" b="1" dirty="0"/>
              <a:t>Arrests and traffic enforcement are not only indicators of the presence of violations, but are also a reflection of the motivation and professionalism of our officer.</a:t>
            </a:r>
          </a:p>
        </p:txBody>
      </p:sp>
      <p:sp>
        <p:nvSpPr>
          <p:cNvPr id="5" name="Rectangle 4"/>
          <p:cNvSpPr/>
          <p:nvPr/>
        </p:nvSpPr>
        <p:spPr>
          <a:xfrm>
            <a:off x="5971607" y="3244334"/>
            <a:ext cx="248786" cy="369332"/>
          </a:xfrm>
          <a:prstGeom prst="rect">
            <a:avLst/>
          </a:prstGeom>
        </p:spPr>
        <p:txBody>
          <a:bodyPr wrap="none">
            <a:spAutoFit/>
          </a:bodyPr>
          <a:lstStyle/>
          <a:p>
            <a:r>
              <a:rPr lang="en-US" dirty="0"/>
              <a:t> </a:t>
            </a:r>
          </a:p>
        </p:txBody>
      </p:sp>
      <p:pic>
        <p:nvPicPr>
          <p:cNvPr id="6" name="Content Placeholder 5">
            <a:extLst>
              <a:ext uri="{FF2B5EF4-FFF2-40B4-BE49-F238E27FC236}">
                <a16:creationId xmlns:a16="http://schemas.microsoft.com/office/drawing/2014/main" xmlns="" id="{936D0DC7-F203-48FF-888C-D5199842CF08}"/>
              </a:ext>
            </a:extLst>
          </p:cNvPr>
          <p:cNvPicPr>
            <a:picLocks noGrp="1" noChangeAspect="1"/>
          </p:cNvPicPr>
          <p:nvPr>
            <p:ph idx="1"/>
          </p:nvPr>
        </p:nvPicPr>
        <p:blipFill>
          <a:blip r:embed="rId2"/>
          <a:stretch>
            <a:fillRect/>
          </a:stretch>
        </p:blipFill>
        <p:spPr>
          <a:xfrm>
            <a:off x="85766" y="2639454"/>
            <a:ext cx="6284824" cy="3528871"/>
          </a:xfrm>
          <a:prstGeom prst="rect">
            <a:avLst/>
          </a:prstGeom>
        </p:spPr>
      </p:pic>
      <p:pic>
        <p:nvPicPr>
          <p:cNvPr id="7" name="Picture 6">
            <a:extLst>
              <a:ext uri="{FF2B5EF4-FFF2-40B4-BE49-F238E27FC236}">
                <a16:creationId xmlns:a16="http://schemas.microsoft.com/office/drawing/2014/main" xmlns="" id="{9D9FBF5C-50C8-4293-BB6D-D08928E7E616}"/>
              </a:ext>
            </a:extLst>
          </p:cNvPr>
          <p:cNvPicPr>
            <a:picLocks noChangeAspect="1"/>
          </p:cNvPicPr>
          <p:nvPr/>
        </p:nvPicPr>
        <p:blipFill>
          <a:blip r:embed="rId3"/>
          <a:stretch>
            <a:fillRect/>
          </a:stretch>
        </p:blipFill>
        <p:spPr>
          <a:xfrm>
            <a:off x="6370590" y="2820692"/>
            <a:ext cx="5787727" cy="3249755"/>
          </a:xfrm>
          <a:prstGeom prst="rect">
            <a:avLst/>
          </a:prstGeom>
        </p:spPr>
      </p:pic>
    </p:spTree>
    <p:extLst>
      <p:ext uri="{BB962C8B-B14F-4D97-AF65-F5344CB8AC3E}">
        <p14:creationId xmlns:p14="http://schemas.microsoft.com/office/powerpoint/2010/main" val="2108456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6D648-CC36-482F-A36F-33C46D763EA5}"/>
              </a:ext>
            </a:extLst>
          </p:cNvPr>
          <p:cNvSpPr>
            <a:spLocks noGrp="1"/>
          </p:cNvSpPr>
          <p:nvPr>
            <p:ph type="title"/>
          </p:nvPr>
        </p:nvSpPr>
        <p:spPr>
          <a:xfrm>
            <a:off x="1154954" y="200968"/>
            <a:ext cx="8825659" cy="1597688"/>
          </a:xfrm>
        </p:spPr>
        <p:txBody>
          <a:bodyPr/>
          <a:lstStyle/>
          <a:p>
            <a:pPr algn="ctr"/>
            <a:r>
              <a:rPr lang="en-US" sz="4400" dirty="0"/>
              <a:t>Cambridge Police Department 2018 Narcotics Investigations</a:t>
            </a:r>
          </a:p>
        </p:txBody>
      </p:sp>
      <p:sp>
        <p:nvSpPr>
          <p:cNvPr id="3" name="Text Placeholder 2">
            <a:extLst>
              <a:ext uri="{FF2B5EF4-FFF2-40B4-BE49-F238E27FC236}">
                <a16:creationId xmlns:a16="http://schemas.microsoft.com/office/drawing/2014/main" xmlns="" id="{89716546-6D7F-4093-BAE4-5E97D9B5E8BE}"/>
              </a:ext>
            </a:extLst>
          </p:cNvPr>
          <p:cNvSpPr>
            <a:spLocks noGrp="1"/>
          </p:cNvSpPr>
          <p:nvPr>
            <p:ph type="body" sz="half" idx="2"/>
          </p:nvPr>
        </p:nvSpPr>
        <p:spPr>
          <a:xfrm>
            <a:off x="1154954" y="1798655"/>
            <a:ext cx="8825659" cy="4571999"/>
          </a:xfrm>
        </p:spPr>
        <p:txBody>
          <a:bodyPr/>
          <a:lstStyle/>
          <a:p>
            <a:endParaRPr lang="en-US" dirty="0"/>
          </a:p>
        </p:txBody>
      </p:sp>
      <p:pic>
        <p:nvPicPr>
          <p:cNvPr id="5" name="Picture 4">
            <a:extLst>
              <a:ext uri="{FF2B5EF4-FFF2-40B4-BE49-F238E27FC236}">
                <a16:creationId xmlns:a16="http://schemas.microsoft.com/office/drawing/2014/main" xmlns="" id="{B3024B02-B497-4FCD-A24E-2E9C25509EBE}"/>
              </a:ext>
            </a:extLst>
          </p:cNvPr>
          <p:cNvPicPr>
            <a:picLocks noChangeAspect="1"/>
          </p:cNvPicPr>
          <p:nvPr/>
        </p:nvPicPr>
        <p:blipFill>
          <a:blip r:embed="rId2"/>
          <a:stretch>
            <a:fillRect/>
          </a:stretch>
        </p:blipFill>
        <p:spPr>
          <a:xfrm>
            <a:off x="574430" y="1676400"/>
            <a:ext cx="10462615" cy="4694253"/>
          </a:xfrm>
          <a:prstGeom prst="rect">
            <a:avLst/>
          </a:prstGeom>
        </p:spPr>
      </p:pic>
    </p:spTree>
    <p:extLst>
      <p:ext uri="{BB962C8B-B14F-4D97-AF65-F5344CB8AC3E}">
        <p14:creationId xmlns:p14="http://schemas.microsoft.com/office/powerpoint/2010/main" val="184747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F79B6BA-F81B-4D41-AC47-10C876BE4929}"/>
              </a:ext>
            </a:extLst>
          </p:cNvPr>
          <p:cNvPicPr>
            <a:picLocks noChangeAspect="1"/>
          </p:cNvPicPr>
          <p:nvPr/>
        </p:nvPicPr>
        <p:blipFill>
          <a:blip r:embed="rId2"/>
          <a:stretch>
            <a:fillRect/>
          </a:stretch>
        </p:blipFill>
        <p:spPr>
          <a:xfrm>
            <a:off x="867508" y="715108"/>
            <a:ext cx="9800491" cy="5333999"/>
          </a:xfrm>
          <a:prstGeom prst="rect">
            <a:avLst/>
          </a:prstGeom>
        </p:spPr>
      </p:pic>
    </p:spTree>
    <p:extLst>
      <p:ext uri="{BB962C8B-B14F-4D97-AF65-F5344CB8AC3E}">
        <p14:creationId xmlns:p14="http://schemas.microsoft.com/office/powerpoint/2010/main" val="212445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949683F-2E80-4EEC-857B-28913121C5F6}"/>
              </a:ext>
            </a:extLst>
          </p:cNvPr>
          <p:cNvPicPr>
            <a:picLocks noChangeAspect="1"/>
          </p:cNvPicPr>
          <p:nvPr/>
        </p:nvPicPr>
        <p:blipFill>
          <a:blip r:embed="rId2"/>
          <a:stretch>
            <a:fillRect/>
          </a:stretch>
        </p:blipFill>
        <p:spPr>
          <a:xfrm>
            <a:off x="621323" y="767861"/>
            <a:ext cx="9777046" cy="5322277"/>
          </a:xfrm>
          <a:prstGeom prst="rect">
            <a:avLst/>
          </a:prstGeom>
        </p:spPr>
      </p:pic>
    </p:spTree>
    <p:extLst>
      <p:ext uri="{BB962C8B-B14F-4D97-AF65-F5344CB8AC3E}">
        <p14:creationId xmlns:p14="http://schemas.microsoft.com/office/powerpoint/2010/main" val="226791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8D8B0-D4C4-4B83-9BD4-8F1D5110B87A}"/>
              </a:ext>
            </a:extLst>
          </p:cNvPr>
          <p:cNvSpPr>
            <a:spLocks noGrp="1"/>
          </p:cNvSpPr>
          <p:nvPr>
            <p:ph type="ctrTitle"/>
          </p:nvPr>
        </p:nvSpPr>
        <p:spPr>
          <a:xfrm>
            <a:off x="1154955" y="2536605"/>
            <a:ext cx="8825658" cy="3768501"/>
          </a:xfrm>
        </p:spPr>
        <p:txBody>
          <a:bodyPr/>
          <a:lstStyle/>
          <a:p>
            <a:pPr algn="ctr"/>
            <a:r>
              <a:rPr lang="en-US" dirty="0"/>
              <a:t>Cambridge Police Department 2018</a:t>
            </a:r>
            <a:br>
              <a:rPr lang="en-US" dirty="0"/>
            </a:br>
            <a:r>
              <a:rPr lang="en-US" dirty="0"/>
              <a:t>Pay Study</a:t>
            </a:r>
          </a:p>
        </p:txBody>
      </p:sp>
      <p:sp>
        <p:nvSpPr>
          <p:cNvPr id="3" name="Subtitle 2">
            <a:extLst>
              <a:ext uri="{FF2B5EF4-FFF2-40B4-BE49-F238E27FC236}">
                <a16:creationId xmlns:a16="http://schemas.microsoft.com/office/drawing/2014/main" xmlns="" id="{093F4125-30B5-4979-B9E4-C17E17649FC1}"/>
              </a:ext>
            </a:extLst>
          </p:cNvPr>
          <p:cNvSpPr>
            <a:spLocks noGrp="1"/>
          </p:cNvSpPr>
          <p:nvPr>
            <p:ph type="subTitle" idx="1"/>
          </p:nvPr>
        </p:nvSpPr>
        <p:spPr>
          <a:xfrm>
            <a:off x="1442391" y="5744943"/>
            <a:ext cx="7407534" cy="861420"/>
          </a:xfrm>
        </p:spPr>
        <p:txBody>
          <a:bodyPr/>
          <a:lstStyle/>
          <a:p>
            <a:r>
              <a:rPr lang="en-US" dirty="0"/>
              <a:t>         </a:t>
            </a:r>
          </a:p>
        </p:txBody>
      </p:sp>
      <p:pic>
        <p:nvPicPr>
          <p:cNvPr id="7" name="Picture 6">
            <a:extLst>
              <a:ext uri="{FF2B5EF4-FFF2-40B4-BE49-F238E27FC236}">
                <a16:creationId xmlns:a16="http://schemas.microsoft.com/office/drawing/2014/main" xmlns="" id="{DA98C6A9-62AF-409D-AB5C-EB61F08A8966}"/>
              </a:ext>
            </a:extLst>
          </p:cNvPr>
          <p:cNvPicPr>
            <a:picLocks noChangeAspect="1"/>
          </p:cNvPicPr>
          <p:nvPr/>
        </p:nvPicPr>
        <p:blipFill>
          <a:blip r:embed="rId2"/>
          <a:stretch>
            <a:fillRect/>
          </a:stretch>
        </p:blipFill>
        <p:spPr>
          <a:xfrm>
            <a:off x="3898472" y="148855"/>
            <a:ext cx="3338624" cy="3040912"/>
          </a:xfrm>
          <a:prstGeom prst="rect">
            <a:avLst/>
          </a:prstGeom>
          <a:ln>
            <a:noFill/>
          </a:ln>
          <a:effectLst>
            <a:softEdge rad="112500"/>
          </a:effectLst>
        </p:spPr>
      </p:pic>
    </p:spTree>
    <p:extLst>
      <p:ext uri="{BB962C8B-B14F-4D97-AF65-F5344CB8AC3E}">
        <p14:creationId xmlns:p14="http://schemas.microsoft.com/office/powerpoint/2010/main" val="144905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D2A53-ED62-41FD-A72B-E9331992CEE5}"/>
              </a:ext>
            </a:extLst>
          </p:cNvPr>
          <p:cNvSpPr>
            <a:spLocks noGrp="1"/>
          </p:cNvSpPr>
          <p:nvPr>
            <p:ph type="ctrTitle"/>
          </p:nvPr>
        </p:nvSpPr>
        <p:spPr>
          <a:xfrm>
            <a:off x="1154955" y="581892"/>
            <a:ext cx="8825658" cy="5056908"/>
          </a:xfrm>
        </p:spPr>
        <p:txBody>
          <a:bodyPr/>
          <a:lstStyle/>
          <a:p>
            <a:r>
              <a:rPr lang="en-US" sz="3200" dirty="0"/>
              <a:t>The Cambridge Police Department Starting Pay is $37,197</a:t>
            </a:r>
            <a:br>
              <a:rPr lang="en-US" sz="3200" dirty="0"/>
            </a:br>
            <a:r>
              <a:rPr lang="en-US" sz="3200" dirty="0"/>
              <a:t/>
            </a:r>
            <a:br>
              <a:rPr lang="en-US" sz="3200" dirty="0"/>
            </a:br>
            <a:r>
              <a:rPr lang="en-US" sz="3200" dirty="0"/>
              <a:t>Starting pay for a Certified Officer is $40,444</a:t>
            </a:r>
            <a:br>
              <a:rPr lang="en-US" sz="3200" dirty="0"/>
            </a:br>
            <a:r>
              <a:rPr lang="en-US" sz="3200" dirty="0"/>
              <a:t/>
            </a:r>
            <a:br>
              <a:rPr lang="en-US" sz="3200" dirty="0"/>
            </a:br>
            <a:r>
              <a:rPr lang="en-US" sz="3200" dirty="0"/>
              <a:t>The Cambridge Police Department is one of the lowest starting pay for Police Officers on the entire Eastern Shore $37,197.00</a:t>
            </a:r>
            <a:br>
              <a:rPr lang="en-US" sz="3200" dirty="0"/>
            </a:br>
            <a:r>
              <a:rPr lang="en-US" sz="3200" dirty="0"/>
              <a:t/>
            </a:r>
            <a:br>
              <a:rPr lang="en-US" sz="3200" dirty="0"/>
            </a:br>
            <a:endParaRPr lang="en-US" sz="3200" dirty="0"/>
          </a:p>
        </p:txBody>
      </p:sp>
      <p:sp>
        <p:nvSpPr>
          <p:cNvPr id="3" name="Subtitle 2">
            <a:extLst>
              <a:ext uri="{FF2B5EF4-FFF2-40B4-BE49-F238E27FC236}">
                <a16:creationId xmlns:a16="http://schemas.microsoft.com/office/drawing/2014/main" xmlns="" id="{7C1EBDE9-62E3-476D-8E42-8ED1FAC2E49A}"/>
              </a:ext>
            </a:extLst>
          </p:cNvPr>
          <p:cNvSpPr>
            <a:spLocks noGrp="1"/>
          </p:cNvSpPr>
          <p:nvPr>
            <p:ph type="subTitle" idx="1"/>
          </p:nvPr>
        </p:nvSpPr>
        <p:spPr>
          <a:xfrm flipV="1">
            <a:off x="1154955" y="5638799"/>
            <a:ext cx="8825658" cy="45719"/>
          </a:xfrm>
        </p:spPr>
        <p:txBody>
          <a:bodyPr>
            <a:normAutofit fontScale="25000" lnSpcReduction="20000"/>
          </a:bodyPr>
          <a:lstStyle/>
          <a:p>
            <a:endParaRPr lang="en-US" dirty="0"/>
          </a:p>
          <a:p>
            <a:endParaRPr lang="en-US" dirty="0"/>
          </a:p>
          <a:p>
            <a:endParaRPr lang="en-US" dirty="0"/>
          </a:p>
        </p:txBody>
      </p:sp>
    </p:spTree>
    <p:extLst>
      <p:ext uri="{BB962C8B-B14F-4D97-AF65-F5344CB8AC3E}">
        <p14:creationId xmlns:p14="http://schemas.microsoft.com/office/powerpoint/2010/main" val="64728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800" b="0" i="0" kern="1200">
                <a:solidFill>
                  <a:srgbClr val="EBEBEB"/>
                </a:solidFill>
                <a:latin typeface="+mj-lt"/>
                <a:ea typeface="+mj-ea"/>
                <a:cs typeface="+mj-cs"/>
              </a:rPr>
              <a:t>Proudly Serving the Citizens of Cambridge</a:t>
            </a:r>
          </a:p>
        </p:txBody>
      </p:sp>
      <p:pic>
        <p:nvPicPr>
          <p:cNvPr id="7" name="Content Placeholder 6" descr="A group of people standing in front of a crowd posing for the camera&#10;&#10;Description generated with very high confidence">
            <a:extLst>
              <a:ext uri="{FF2B5EF4-FFF2-40B4-BE49-F238E27FC236}">
                <a16:creationId xmlns:a16="http://schemas.microsoft.com/office/drawing/2014/main" xmlns="" id="{12FAA2E7-08E8-4185-8C29-C43FD7356BC3}"/>
              </a:ext>
            </a:extLst>
          </p:cNvPr>
          <p:cNvPicPr>
            <a:picLocks noGrp="1" noChangeAspect="1"/>
          </p:cNvPicPr>
          <p:nvPr>
            <p:ph idx="1"/>
          </p:nvPr>
        </p:nvPicPr>
        <p:blipFill>
          <a:blip r:embed="rId2"/>
          <a:stretch>
            <a:fillRect/>
          </a:stretch>
        </p:blipFill>
        <p:spPr>
          <a:xfrm>
            <a:off x="780114" y="597877"/>
            <a:ext cx="6785133" cy="5875692"/>
          </a:xfrm>
          <a:prstGeom prst="rect">
            <a:avLst/>
          </a:prstGeom>
        </p:spPr>
      </p:pic>
    </p:spTree>
    <p:extLst>
      <p:ext uri="{BB962C8B-B14F-4D97-AF65-F5344CB8AC3E}">
        <p14:creationId xmlns:p14="http://schemas.microsoft.com/office/powerpoint/2010/main" val="2511382487"/>
      </p:ext>
    </p:extLst>
  </p:cSld>
  <p:clrMapOvr>
    <a:masterClrMapping/>
  </p:clrMapOvr>
  <p:transition xmlns:p14="http://schemas.microsoft.com/office/powerpoint/2010/mai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5F9D8-8262-4001-81DD-74D00B1E7F99}"/>
              </a:ext>
            </a:extLst>
          </p:cNvPr>
          <p:cNvSpPr>
            <a:spLocks noGrp="1"/>
          </p:cNvSpPr>
          <p:nvPr>
            <p:ph type="title"/>
          </p:nvPr>
        </p:nvSpPr>
        <p:spPr>
          <a:xfrm>
            <a:off x="646111" y="452718"/>
            <a:ext cx="9404723" cy="45719"/>
          </a:xfrm>
        </p:spPr>
        <p:txBody>
          <a:bodyPr/>
          <a:lstStyle/>
          <a:p>
            <a:r>
              <a:rPr lang="en-US" u="sng" dirty="0"/>
              <a:t>Pay Comparison Study</a:t>
            </a:r>
          </a:p>
        </p:txBody>
      </p:sp>
      <p:sp>
        <p:nvSpPr>
          <p:cNvPr id="3" name="Content Placeholder 2">
            <a:extLst>
              <a:ext uri="{FF2B5EF4-FFF2-40B4-BE49-F238E27FC236}">
                <a16:creationId xmlns:a16="http://schemas.microsoft.com/office/drawing/2014/main" xmlns="" id="{C99301BD-078A-4431-95AA-3332E438856E}"/>
              </a:ext>
            </a:extLst>
          </p:cNvPr>
          <p:cNvSpPr>
            <a:spLocks noGrp="1"/>
          </p:cNvSpPr>
          <p:nvPr>
            <p:ph idx="1"/>
          </p:nvPr>
        </p:nvSpPr>
        <p:spPr>
          <a:xfrm>
            <a:off x="1103312" y="1452490"/>
            <a:ext cx="8946541" cy="4795910"/>
          </a:xfrm>
        </p:spPr>
        <p:txBody>
          <a:bodyPr>
            <a:normAutofit/>
          </a:bodyPr>
          <a:lstStyle/>
          <a:p>
            <a:r>
              <a:rPr lang="en-US" sz="3600" dirty="0"/>
              <a:t>The next several slides are pay comparisons between Cambridge PD and other surrounding police agencies. </a:t>
            </a:r>
          </a:p>
          <a:p>
            <a:r>
              <a:rPr lang="en-US" sz="3600" dirty="0"/>
              <a:t>Each slide will show the </a:t>
            </a:r>
            <a:r>
              <a:rPr lang="en-US" sz="3600" b="1" u="sng" dirty="0"/>
              <a:t>AVERAGE</a:t>
            </a:r>
            <a:r>
              <a:rPr lang="en-US" sz="3600" dirty="0"/>
              <a:t> Pay for each rank </a:t>
            </a:r>
          </a:p>
          <a:p>
            <a:r>
              <a:rPr lang="en-US" sz="3600" dirty="0"/>
              <a:t>At the bottom of each slide are other agencies benefits</a:t>
            </a:r>
          </a:p>
        </p:txBody>
      </p:sp>
    </p:spTree>
    <p:extLst>
      <p:ext uri="{BB962C8B-B14F-4D97-AF65-F5344CB8AC3E}">
        <p14:creationId xmlns:p14="http://schemas.microsoft.com/office/powerpoint/2010/main" val="3508824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B5F8026-9C12-4006-A1EA-DE5BB35921B3}"/>
              </a:ext>
            </a:extLst>
          </p:cNvPr>
          <p:cNvSpPr/>
          <p:nvPr/>
        </p:nvSpPr>
        <p:spPr>
          <a:xfrm>
            <a:off x="1924493" y="1010093"/>
            <a:ext cx="7400260" cy="5055487"/>
          </a:xfrm>
          <a:prstGeom prst="rect">
            <a:avLst/>
          </a:prstGeom>
        </p:spPr>
        <p:txBody>
          <a:bodyPr wrap="square">
            <a:spAutoFit/>
          </a:bodyPr>
          <a:lstStyle/>
          <a:p>
            <a:pPr>
              <a:lnSpc>
                <a:spcPct val="107000"/>
              </a:lnSpc>
              <a:spcAft>
                <a:spcPts val="800"/>
              </a:spcAft>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Cambridge PD</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Difference in Pay</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Easton PD</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PFC</a:t>
            </a:r>
            <a:r>
              <a:rPr lang="en-US" sz="2000" dirty="0">
                <a:latin typeface="Calibri" panose="020F0502020204030204" pitchFamily="34" charset="0"/>
                <a:ea typeface="Calibri" panose="020F0502020204030204" pitchFamily="34" charset="0"/>
                <a:cs typeface="Times New Roman" panose="02020603050405020304" pitchFamily="18" charset="0"/>
              </a:rPr>
              <a:t>	$42,190.00		         $16,008.00		         $58,198.00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CPL</a:t>
            </a:r>
            <a:r>
              <a:rPr lang="en-US" sz="2000" dirty="0">
                <a:latin typeface="Calibri" panose="020F0502020204030204" pitchFamily="34" charset="0"/>
                <a:ea typeface="Calibri" panose="020F0502020204030204" pitchFamily="34" charset="0"/>
                <a:cs typeface="Times New Roman" panose="02020603050405020304" pitchFamily="18" charset="0"/>
              </a:rPr>
              <a:t>	$52,211.00		         $16,512.00		         $68,723.00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SGT</a:t>
            </a:r>
            <a:r>
              <a:rPr lang="en-US" sz="2000" dirty="0">
                <a:latin typeface="Calibri" panose="020F0502020204030204" pitchFamily="34" charset="0"/>
                <a:ea typeface="Calibri" panose="020F0502020204030204" pitchFamily="34" charset="0"/>
                <a:cs typeface="Times New Roman" panose="02020603050405020304" pitchFamily="18" charset="0"/>
              </a:rPr>
              <a:t>	$63,993.00		         $12,301.00		         $76,294.00</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LT	$71,196.00		         $15,664.00		         $86,860.00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CPT  </a:t>
            </a:r>
            <a:r>
              <a:rPr lang="en-US" sz="2000" dirty="0">
                <a:latin typeface="Calibri" panose="020F0502020204030204" pitchFamily="34" charset="0"/>
                <a:ea typeface="Calibri" panose="020F0502020204030204" pitchFamily="34" charset="0"/>
                <a:cs typeface="Times New Roman" panose="02020603050405020304" pitchFamily="18" charset="0"/>
              </a:rPr>
              <a:t>$74,126.00					                      Did not Disclose</a:t>
            </a:r>
          </a:p>
          <a:p>
            <a:pPr algn="ct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49 Sworn Officers</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Take Home Cars: Command Staff (6), SWAT Officers (14), K-9 Officers (3), Detectives (10),   33 Total</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Easton City Retirement  55% at 22 years</a:t>
            </a:r>
          </a:p>
        </p:txBody>
      </p:sp>
      <p:pic>
        <p:nvPicPr>
          <p:cNvPr id="4" name="Picture 3">
            <a:extLst>
              <a:ext uri="{FF2B5EF4-FFF2-40B4-BE49-F238E27FC236}">
                <a16:creationId xmlns:a16="http://schemas.microsoft.com/office/drawing/2014/main" xmlns="" id="{BA4BFC39-46EB-4D79-A84E-D2ABB79CBB8B}"/>
              </a:ext>
            </a:extLst>
          </p:cNvPr>
          <p:cNvPicPr>
            <a:picLocks noChangeAspect="1"/>
          </p:cNvPicPr>
          <p:nvPr/>
        </p:nvPicPr>
        <p:blipFill>
          <a:blip r:embed="rId2"/>
          <a:stretch>
            <a:fillRect/>
          </a:stretch>
        </p:blipFill>
        <p:spPr>
          <a:xfrm>
            <a:off x="7234178" y="208344"/>
            <a:ext cx="879676" cy="1175235"/>
          </a:xfrm>
          <a:prstGeom prst="rect">
            <a:avLst/>
          </a:prstGeom>
        </p:spPr>
      </p:pic>
      <p:pic>
        <p:nvPicPr>
          <p:cNvPr id="6" name="Picture 5">
            <a:extLst>
              <a:ext uri="{FF2B5EF4-FFF2-40B4-BE49-F238E27FC236}">
                <a16:creationId xmlns:a16="http://schemas.microsoft.com/office/drawing/2014/main" xmlns="" id="{7229F720-A5C3-4EC3-84CA-6134856E3855}"/>
              </a:ext>
            </a:extLst>
          </p:cNvPr>
          <p:cNvPicPr>
            <a:picLocks noChangeAspect="1"/>
          </p:cNvPicPr>
          <p:nvPr/>
        </p:nvPicPr>
        <p:blipFill>
          <a:blip r:embed="rId3"/>
          <a:stretch>
            <a:fillRect/>
          </a:stretch>
        </p:blipFill>
        <p:spPr>
          <a:xfrm>
            <a:off x="2323236" y="292463"/>
            <a:ext cx="879677" cy="1064871"/>
          </a:xfrm>
          <a:prstGeom prst="rect">
            <a:avLst/>
          </a:prstGeom>
        </p:spPr>
      </p:pic>
    </p:spTree>
    <p:extLst>
      <p:ext uri="{BB962C8B-B14F-4D97-AF65-F5344CB8AC3E}">
        <p14:creationId xmlns:p14="http://schemas.microsoft.com/office/powerpoint/2010/main" val="426575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0CD9623-DCE8-4DE7-88F9-9DA2314B324D}"/>
              </a:ext>
            </a:extLst>
          </p:cNvPr>
          <p:cNvSpPr/>
          <p:nvPr/>
        </p:nvSpPr>
        <p:spPr>
          <a:xfrm>
            <a:off x="1392865" y="951110"/>
            <a:ext cx="8240233" cy="5523500"/>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Cambridge PD</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Difference in Pay</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Salisbury PD</a:t>
            </a:r>
            <a:endParaRPr lang="en-US" sz="20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PFC </a:t>
            </a:r>
            <a:r>
              <a:rPr lang="en-US" sz="2000" dirty="0">
                <a:latin typeface="Calibri" panose="020F0502020204030204" pitchFamily="34" charset="0"/>
                <a:ea typeface="Calibri" panose="020F0502020204030204" pitchFamily="34" charset="0"/>
                <a:cs typeface="Times New Roman" panose="02020603050405020304" pitchFamily="18" charset="0"/>
              </a:rPr>
              <a:t>$42,190.00		  $13,131.00		             $55,321.00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CPL </a:t>
            </a:r>
            <a:r>
              <a:rPr lang="en-US" sz="2000" dirty="0">
                <a:latin typeface="Calibri" panose="020F0502020204030204" pitchFamily="34" charset="0"/>
                <a:ea typeface="Calibri" panose="020F0502020204030204" pitchFamily="34" charset="0"/>
                <a:cs typeface="Times New Roman" panose="02020603050405020304" pitchFamily="18" charset="0"/>
              </a:rPr>
              <a:t>$52,211.00		  $13,689.00		             $65,900.00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SGT </a:t>
            </a:r>
            <a:r>
              <a:rPr lang="en-US" sz="2000" dirty="0">
                <a:latin typeface="Calibri" panose="020F0502020204030204" pitchFamily="34" charset="0"/>
                <a:ea typeface="Calibri" panose="020F0502020204030204" pitchFamily="34" charset="0"/>
                <a:cs typeface="Times New Roman" panose="02020603050405020304" pitchFamily="18" charset="0"/>
              </a:rPr>
              <a:t>$63,993.00		  $ 8,610.00		             $72,603.00</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LT</a:t>
            </a:r>
            <a:r>
              <a:rPr lang="en-US" sz="2000" dirty="0">
                <a:latin typeface="Calibri" panose="020F0502020204030204" pitchFamily="34" charset="0"/>
                <a:ea typeface="Calibri" panose="020F0502020204030204" pitchFamily="34" charset="0"/>
                <a:cs typeface="Times New Roman" panose="02020603050405020304" pitchFamily="18" charset="0"/>
              </a:rPr>
              <a:t>    $71,196.00		  $10,503.00		             $81,699.00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CPT</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$74,126.00		  $16,654.00		             $90,780.00</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101 Sworn Officers</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Command Staff (9), SWAT Officers (14), K-9 Officers (5), Detectives (15), </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Officers that live in city limits (5)</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LEOPS State Retirement</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4" name="Picture 3">
            <a:extLst>
              <a:ext uri="{FF2B5EF4-FFF2-40B4-BE49-F238E27FC236}">
                <a16:creationId xmlns:a16="http://schemas.microsoft.com/office/drawing/2014/main" xmlns="" id="{856003A9-93C6-49B0-9C08-900C7738FD05}"/>
              </a:ext>
            </a:extLst>
          </p:cNvPr>
          <p:cNvPicPr>
            <a:picLocks noChangeAspect="1"/>
          </p:cNvPicPr>
          <p:nvPr/>
        </p:nvPicPr>
        <p:blipFill>
          <a:blip r:embed="rId2"/>
          <a:stretch>
            <a:fillRect/>
          </a:stretch>
        </p:blipFill>
        <p:spPr>
          <a:xfrm>
            <a:off x="7468583" y="277792"/>
            <a:ext cx="878778" cy="1114941"/>
          </a:xfrm>
          <a:prstGeom prst="rect">
            <a:avLst/>
          </a:prstGeom>
        </p:spPr>
      </p:pic>
      <p:pic>
        <p:nvPicPr>
          <p:cNvPr id="6" name="Picture 5">
            <a:extLst>
              <a:ext uri="{FF2B5EF4-FFF2-40B4-BE49-F238E27FC236}">
                <a16:creationId xmlns:a16="http://schemas.microsoft.com/office/drawing/2014/main" xmlns="" id="{3D7998D4-22D8-4F01-908A-03F6BDCA6BAC}"/>
              </a:ext>
            </a:extLst>
          </p:cNvPr>
          <p:cNvPicPr>
            <a:picLocks noChangeAspect="1"/>
          </p:cNvPicPr>
          <p:nvPr/>
        </p:nvPicPr>
        <p:blipFill>
          <a:blip r:embed="rId3"/>
          <a:stretch>
            <a:fillRect/>
          </a:stretch>
        </p:blipFill>
        <p:spPr>
          <a:xfrm>
            <a:off x="2558902" y="383391"/>
            <a:ext cx="878779" cy="1009344"/>
          </a:xfrm>
          <a:prstGeom prst="rect">
            <a:avLst/>
          </a:prstGeom>
        </p:spPr>
      </p:pic>
    </p:spTree>
    <p:extLst>
      <p:ext uri="{BB962C8B-B14F-4D97-AF65-F5344CB8AC3E}">
        <p14:creationId xmlns:p14="http://schemas.microsoft.com/office/powerpoint/2010/main" val="3747277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CF5AA39-92DF-4233-A901-569B74B85ED8}"/>
              </a:ext>
            </a:extLst>
          </p:cNvPr>
          <p:cNvSpPr/>
          <p:nvPr/>
        </p:nvSpPr>
        <p:spPr>
          <a:xfrm>
            <a:off x="1796902" y="744280"/>
            <a:ext cx="7347098" cy="5419176"/>
          </a:xfrm>
          <a:prstGeom prst="rect">
            <a:avLst/>
          </a:prstGeom>
        </p:spPr>
        <p:txBody>
          <a:bodyPr wrap="square">
            <a:spAutoFit/>
          </a:bodyPr>
          <a:lstStyle/>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Cambridge PD</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Difference in Pay</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Ocean City PD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PFC</a:t>
            </a:r>
            <a:r>
              <a:rPr lang="en-US" sz="2000" dirty="0">
                <a:latin typeface="Calibri" panose="020F0502020204030204" pitchFamily="34" charset="0"/>
                <a:ea typeface="Calibri" panose="020F0502020204030204" pitchFamily="34" charset="0"/>
                <a:cs typeface="Times New Roman" panose="02020603050405020304" pitchFamily="18" charset="0"/>
              </a:rPr>
              <a:t>	$42,190.00		      $22,507.00		             $64,697.00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CPL</a:t>
            </a:r>
            <a:r>
              <a:rPr lang="en-US" sz="2000" dirty="0">
                <a:latin typeface="Calibri" panose="020F0502020204030204" pitchFamily="34" charset="0"/>
                <a:ea typeface="Calibri" panose="020F0502020204030204" pitchFamily="34" charset="0"/>
                <a:cs typeface="Times New Roman" panose="02020603050405020304" pitchFamily="18" charset="0"/>
              </a:rPr>
              <a:t>	$52,211.00		      $17,339.00		             $69,550.00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SGT</a:t>
            </a:r>
            <a:r>
              <a:rPr lang="en-US" sz="2000" dirty="0">
                <a:latin typeface="Calibri" panose="020F0502020204030204" pitchFamily="34" charset="0"/>
                <a:ea typeface="Calibri" panose="020F0502020204030204" pitchFamily="34" charset="0"/>
                <a:cs typeface="Times New Roman" panose="02020603050405020304" pitchFamily="18" charset="0"/>
              </a:rPr>
              <a:t>	$63,993.00		      $10,773.00		             $74,766.00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LT</a:t>
            </a:r>
            <a:r>
              <a:rPr lang="en-US" sz="2000" dirty="0">
                <a:latin typeface="Calibri" panose="020F0502020204030204" pitchFamily="34" charset="0"/>
                <a:ea typeface="Calibri" panose="020F0502020204030204" pitchFamily="34" charset="0"/>
                <a:cs typeface="Times New Roman" panose="02020603050405020304" pitchFamily="18" charset="0"/>
              </a:rPr>
              <a:t>	$71,196.00		      $37,751.00		             $108,947.00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CPT</a:t>
            </a:r>
            <a:r>
              <a:rPr lang="en-US" sz="2000" dirty="0">
                <a:latin typeface="Calibri" panose="020F0502020204030204" pitchFamily="34" charset="0"/>
                <a:ea typeface="Calibri" panose="020F0502020204030204" pitchFamily="34" charset="0"/>
                <a:cs typeface="Times New Roman" panose="02020603050405020304" pitchFamily="18" charset="0"/>
              </a:rPr>
              <a:t>	$74,126.00		      $53,378.00		             $127,504.00</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105 Sworn Officers / 35 Seasonal Officer</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Take Home Vehicles:  Command Staff, SWAT, CID and Narcotics</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Ocean City Retirement  25 years at 60%  and they have a 4 year drop program</a:t>
            </a:r>
            <a:endParaRPr lang="en-US" sz="2000" dirty="0"/>
          </a:p>
        </p:txBody>
      </p:sp>
      <p:pic>
        <p:nvPicPr>
          <p:cNvPr id="4" name="Picture 3">
            <a:extLst>
              <a:ext uri="{FF2B5EF4-FFF2-40B4-BE49-F238E27FC236}">
                <a16:creationId xmlns:a16="http://schemas.microsoft.com/office/drawing/2014/main" xmlns="" id="{F2AE9304-E0D9-4592-B987-925AC15153A0}"/>
              </a:ext>
            </a:extLst>
          </p:cNvPr>
          <p:cNvPicPr>
            <a:picLocks noChangeAspect="1"/>
          </p:cNvPicPr>
          <p:nvPr/>
        </p:nvPicPr>
        <p:blipFill>
          <a:blip r:embed="rId2"/>
          <a:stretch>
            <a:fillRect/>
          </a:stretch>
        </p:blipFill>
        <p:spPr>
          <a:xfrm>
            <a:off x="7349924" y="289335"/>
            <a:ext cx="983848" cy="1178085"/>
          </a:xfrm>
          <a:prstGeom prst="rect">
            <a:avLst/>
          </a:prstGeom>
        </p:spPr>
      </p:pic>
      <p:pic>
        <p:nvPicPr>
          <p:cNvPr id="6" name="Picture 5">
            <a:extLst>
              <a:ext uri="{FF2B5EF4-FFF2-40B4-BE49-F238E27FC236}">
                <a16:creationId xmlns:a16="http://schemas.microsoft.com/office/drawing/2014/main" xmlns="" id="{455F2415-13B9-431E-BE66-C842715E84B1}"/>
              </a:ext>
            </a:extLst>
          </p:cNvPr>
          <p:cNvPicPr>
            <a:picLocks noChangeAspect="1"/>
          </p:cNvPicPr>
          <p:nvPr/>
        </p:nvPicPr>
        <p:blipFill>
          <a:blip r:embed="rId3"/>
          <a:stretch>
            <a:fillRect/>
          </a:stretch>
        </p:blipFill>
        <p:spPr>
          <a:xfrm>
            <a:off x="2218480" y="289335"/>
            <a:ext cx="983849" cy="1178085"/>
          </a:xfrm>
          <a:prstGeom prst="rect">
            <a:avLst/>
          </a:prstGeom>
        </p:spPr>
      </p:pic>
    </p:spTree>
    <p:extLst>
      <p:ext uri="{BB962C8B-B14F-4D97-AF65-F5344CB8AC3E}">
        <p14:creationId xmlns:p14="http://schemas.microsoft.com/office/powerpoint/2010/main" val="597493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D1BF7E8-CB38-46D7-8508-B19B2BD81883}"/>
              </a:ext>
            </a:extLst>
          </p:cNvPr>
          <p:cNvSpPr/>
          <p:nvPr/>
        </p:nvSpPr>
        <p:spPr>
          <a:xfrm>
            <a:off x="1520456" y="669851"/>
            <a:ext cx="8378456" cy="5589992"/>
          </a:xfrm>
          <a:prstGeom prst="rect">
            <a:avLst/>
          </a:prstGeom>
        </p:spPr>
        <p:txBody>
          <a:bodyPr wrap="square">
            <a:spAutoFit/>
          </a:bodyPr>
          <a:lstStyle/>
          <a:p>
            <a:pPr algn="ctr">
              <a:lnSpc>
                <a:spcPct val="107000"/>
              </a:lnSpc>
              <a:spcAft>
                <a:spcPts val="800"/>
              </a:spcAft>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Cambridge PD</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Difference in Pay</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Denton PD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PFC</a:t>
            </a:r>
            <a:r>
              <a:rPr lang="en-US" sz="2000" dirty="0">
                <a:latin typeface="Calibri" panose="020F0502020204030204" pitchFamily="34" charset="0"/>
                <a:ea typeface="Calibri" panose="020F0502020204030204" pitchFamily="34" charset="0"/>
                <a:cs typeface="Times New Roman" panose="02020603050405020304" pitchFamily="18" charset="0"/>
              </a:rPr>
              <a:t>	$42,190.00		$  3,476.00		        $45,666.00</a:t>
            </a:r>
          </a:p>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CPL</a:t>
            </a:r>
            <a:r>
              <a:rPr lang="en-US" sz="2000" dirty="0">
                <a:latin typeface="Calibri" panose="020F0502020204030204" pitchFamily="34" charset="0"/>
                <a:ea typeface="Calibri" panose="020F0502020204030204" pitchFamily="34" charset="0"/>
                <a:cs typeface="Times New Roman" panose="02020603050405020304" pitchFamily="18" charset="0"/>
              </a:rPr>
              <a:t>	$52,211.00		$  7,941.00		        $60,152.00</a:t>
            </a:r>
          </a:p>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SGT</a:t>
            </a:r>
            <a:r>
              <a:rPr lang="en-US" sz="2000" dirty="0">
                <a:latin typeface="Calibri" panose="020F0502020204030204" pitchFamily="34" charset="0"/>
                <a:ea typeface="Calibri" panose="020F0502020204030204" pitchFamily="34" charset="0"/>
                <a:cs typeface="Times New Roman" panose="02020603050405020304" pitchFamily="18" charset="0"/>
              </a:rPr>
              <a:t>	$63,993.00		$  3,008.00		        $67,001.00</a:t>
            </a:r>
          </a:p>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LT</a:t>
            </a:r>
            <a:r>
              <a:rPr lang="en-US" sz="2000" dirty="0">
                <a:latin typeface="Calibri" panose="020F0502020204030204" pitchFamily="34" charset="0"/>
                <a:ea typeface="Calibri" panose="020F0502020204030204" pitchFamily="34" charset="0"/>
                <a:cs typeface="Times New Roman" panose="02020603050405020304" pitchFamily="18" charset="0"/>
              </a:rPr>
              <a:t>	$71,196.00		$  7,199.00		        $78,395.00</a:t>
            </a:r>
          </a:p>
          <a:p>
            <a:pPr algn="ct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CPT</a:t>
            </a:r>
            <a:r>
              <a:rPr lang="en-US" sz="2000" dirty="0">
                <a:latin typeface="Calibri" panose="020F0502020204030204" pitchFamily="34" charset="0"/>
                <a:ea typeface="Calibri" panose="020F0502020204030204" pitchFamily="34" charset="0"/>
                <a:cs typeface="Times New Roman" panose="02020603050405020304" pitchFamily="18" charset="0"/>
              </a:rPr>
              <a:t>	$74,126.00                  No Captain (Chief $84,138.00)</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15 Sworn Officers</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All have Take home cars (Estimated $5,000 value)</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State Retirement</a:t>
            </a:r>
          </a:p>
        </p:txBody>
      </p:sp>
      <p:pic>
        <p:nvPicPr>
          <p:cNvPr id="4" name="Picture 3">
            <a:extLst>
              <a:ext uri="{FF2B5EF4-FFF2-40B4-BE49-F238E27FC236}">
                <a16:creationId xmlns:a16="http://schemas.microsoft.com/office/drawing/2014/main" xmlns="" id="{4FC9D32B-DAD2-4D62-B11B-4FBC5F2017BD}"/>
              </a:ext>
            </a:extLst>
          </p:cNvPr>
          <p:cNvPicPr>
            <a:picLocks noChangeAspect="1"/>
          </p:cNvPicPr>
          <p:nvPr/>
        </p:nvPicPr>
        <p:blipFill>
          <a:blip r:embed="rId2"/>
          <a:stretch>
            <a:fillRect/>
          </a:stretch>
        </p:blipFill>
        <p:spPr>
          <a:xfrm>
            <a:off x="7429653" y="598157"/>
            <a:ext cx="1260374" cy="1155988"/>
          </a:xfrm>
          <a:prstGeom prst="rect">
            <a:avLst/>
          </a:prstGeom>
        </p:spPr>
      </p:pic>
      <p:pic>
        <p:nvPicPr>
          <p:cNvPr id="6" name="Picture 5">
            <a:extLst>
              <a:ext uri="{FF2B5EF4-FFF2-40B4-BE49-F238E27FC236}">
                <a16:creationId xmlns:a16="http://schemas.microsoft.com/office/drawing/2014/main" xmlns="" id="{DB796287-1576-4F9B-8D7C-8143E02DC481}"/>
              </a:ext>
            </a:extLst>
          </p:cNvPr>
          <p:cNvPicPr>
            <a:picLocks noChangeAspect="1"/>
          </p:cNvPicPr>
          <p:nvPr/>
        </p:nvPicPr>
        <p:blipFill>
          <a:blip r:embed="rId3"/>
          <a:stretch>
            <a:fillRect/>
          </a:stretch>
        </p:blipFill>
        <p:spPr>
          <a:xfrm>
            <a:off x="3075008" y="598157"/>
            <a:ext cx="1172902" cy="1155988"/>
          </a:xfrm>
          <a:prstGeom prst="rect">
            <a:avLst/>
          </a:prstGeom>
        </p:spPr>
      </p:pic>
    </p:spTree>
    <p:extLst>
      <p:ext uri="{BB962C8B-B14F-4D97-AF65-F5344CB8AC3E}">
        <p14:creationId xmlns:p14="http://schemas.microsoft.com/office/powerpoint/2010/main" val="3767155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4A1BE7-65D2-43BD-80C3-5854321F73C7}"/>
              </a:ext>
            </a:extLst>
          </p:cNvPr>
          <p:cNvSpPr/>
          <p:nvPr/>
        </p:nvSpPr>
        <p:spPr>
          <a:xfrm>
            <a:off x="1116419" y="499730"/>
            <a:ext cx="9101469" cy="5988371"/>
          </a:xfrm>
          <a:prstGeom prst="rect">
            <a:avLst/>
          </a:prstGeom>
        </p:spPr>
        <p:txBody>
          <a:bodyPr wrap="square">
            <a:spAutoFit/>
          </a:bodyPr>
          <a:lstStyle/>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Cambridge PD</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Difference in Pay</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Dorchester SO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PFC</a:t>
            </a:r>
            <a:r>
              <a:rPr lang="en-US" sz="2000" dirty="0">
                <a:latin typeface="Calibri" panose="020F0502020204030204" pitchFamily="34" charset="0"/>
                <a:ea typeface="Calibri" panose="020F0502020204030204" pitchFamily="34" charset="0"/>
                <a:cs typeface="Times New Roman" panose="02020603050405020304" pitchFamily="18" charset="0"/>
              </a:rPr>
              <a:t>	$42,190.00		             $  4,268.00		               $46,458.00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CPL</a:t>
            </a:r>
            <a:r>
              <a:rPr lang="en-US" sz="2000" dirty="0">
                <a:latin typeface="Calibri" panose="020F0502020204030204" pitchFamily="34" charset="0"/>
                <a:ea typeface="Calibri" panose="020F0502020204030204" pitchFamily="34" charset="0"/>
                <a:cs typeface="Times New Roman" panose="02020603050405020304" pitchFamily="18" charset="0"/>
              </a:rPr>
              <a:t>	$52,211.00		             $  2,952.00		               $55,163.00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SGT</a:t>
            </a:r>
            <a:r>
              <a:rPr lang="en-US" sz="2000" dirty="0">
                <a:latin typeface="Calibri" panose="020F0502020204030204" pitchFamily="34" charset="0"/>
                <a:ea typeface="Calibri" panose="020F0502020204030204" pitchFamily="34" charset="0"/>
                <a:cs typeface="Times New Roman" panose="02020603050405020304" pitchFamily="18" charset="0"/>
              </a:rPr>
              <a:t>	$63,993.00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$ 1,498.00</a:t>
            </a:r>
            <a:r>
              <a:rPr lang="en-US" sz="2000" dirty="0">
                <a:latin typeface="Calibri" panose="020F0502020204030204" pitchFamily="34" charset="0"/>
                <a:ea typeface="Calibri" panose="020F0502020204030204" pitchFamily="34" charset="0"/>
                <a:cs typeface="Times New Roman" panose="02020603050405020304" pitchFamily="18" charset="0"/>
              </a:rPr>
              <a:t>		                       $62,495.00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LT</a:t>
            </a:r>
            <a:r>
              <a:rPr lang="en-US" sz="2000" dirty="0">
                <a:latin typeface="Calibri" panose="020F0502020204030204" pitchFamily="34" charset="0"/>
                <a:ea typeface="Calibri" panose="020F0502020204030204" pitchFamily="34" charset="0"/>
                <a:cs typeface="Times New Roman" panose="02020603050405020304" pitchFamily="18" charset="0"/>
              </a:rPr>
              <a:t>	$71,196.00		             $  1,615.00		               $72,811.00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CPT</a:t>
            </a:r>
            <a:r>
              <a:rPr lang="en-US" sz="2000" dirty="0">
                <a:latin typeface="Calibri" panose="020F0502020204030204" pitchFamily="34" charset="0"/>
                <a:ea typeface="Calibri" panose="020F0502020204030204" pitchFamily="34" charset="0"/>
                <a:cs typeface="Times New Roman" panose="02020603050405020304" pitchFamily="18" charset="0"/>
              </a:rPr>
              <a:t>	$74,126.00		             $  4,420.00		               $78,546.00</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40 Sworn Officers</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All have Take home cars (Estimated Value $5,000)</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LEOPS State Retirement</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4" name="Picture 3">
            <a:extLst>
              <a:ext uri="{FF2B5EF4-FFF2-40B4-BE49-F238E27FC236}">
                <a16:creationId xmlns:a16="http://schemas.microsoft.com/office/drawing/2014/main" xmlns="" id="{D306955B-6368-44B9-8B76-9CDBDF03692C}"/>
              </a:ext>
            </a:extLst>
          </p:cNvPr>
          <p:cNvPicPr>
            <a:picLocks noChangeAspect="1"/>
          </p:cNvPicPr>
          <p:nvPr/>
        </p:nvPicPr>
        <p:blipFill>
          <a:blip r:embed="rId2"/>
          <a:stretch>
            <a:fillRect/>
          </a:stretch>
        </p:blipFill>
        <p:spPr>
          <a:xfrm>
            <a:off x="7048801" y="257537"/>
            <a:ext cx="1281113" cy="1428750"/>
          </a:xfrm>
          <a:prstGeom prst="rect">
            <a:avLst/>
          </a:prstGeom>
        </p:spPr>
      </p:pic>
      <p:pic>
        <p:nvPicPr>
          <p:cNvPr id="6" name="Picture 5">
            <a:extLst>
              <a:ext uri="{FF2B5EF4-FFF2-40B4-BE49-F238E27FC236}">
                <a16:creationId xmlns:a16="http://schemas.microsoft.com/office/drawing/2014/main" xmlns="" id="{D79C7B8B-3699-464C-89F5-4F85F3C6C2F7}"/>
              </a:ext>
            </a:extLst>
          </p:cNvPr>
          <p:cNvPicPr>
            <a:picLocks noChangeAspect="1"/>
          </p:cNvPicPr>
          <p:nvPr/>
        </p:nvPicPr>
        <p:blipFill>
          <a:blip r:embed="rId3"/>
          <a:stretch>
            <a:fillRect/>
          </a:stretch>
        </p:blipFill>
        <p:spPr>
          <a:xfrm>
            <a:off x="1472452" y="257537"/>
            <a:ext cx="1189726" cy="1428750"/>
          </a:xfrm>
          <a:prstGeom prst="rect">
            <a:avLst/>
          </a:prstGeom>
        </p:spPr>
      </p:pic>
    </p:spTree>
    <p:extLst>
      <p:ext uri="{BB962C8B-B14F-4D97-AF65-F5344CB8AC3E}">
        <p14:creationId xmlns:p14="http://schemas.microsoft.com/office/powerpoint/2010/main" val="4218901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D5F3670-BC11-49C6-9125-EEBD93D111BD}"/>
              </a:ext>
            </a:extLst>
          </p:cNvPr>
          <p:cNvSpPr/>
          <p:nvPr/>
        </p:nvSpPr>
        <p:spPr>
          <a:xfrm>
            <a:off x="1509823" y="382772"/>
            <a:ext cx="8995144" cy="5990422"/>
          </a:xfrm>
          <a:prstGeom prst="rect">
            <a:avLst/>
          </a:prstGeom>
        </p:spPr>
        <p:txBody>
          <a:bodyPr wrap="square">
            <a:spAutoFit/>
          </a:bodyPr>
          <a:lstStyle/>
          <a:p>
            <a:pPr>
              <a:lnSpc>
                <a:spcPct val="107000"/>
              </a:lnSpc>
              <a:spcAft>
                <a:spcPts val="800"/>
              </a:spcAft>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Cambridge PD</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Difference in Pay</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Talbot SO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PFC</a:t>
            </a:r>
            <a:r>
              <a:rPr lang="en-US" sz="2000" dirty="0">
                <a:latin typeface="Calibri" panose="020F0502020204030204" pitchFamily="34" charset="0"/>
                <a:ea typeface="Calibri" panose="020F0502020204030204" pitchFamily="34" charset="0"/>
                <a:cs typeface="Times New Roman" panose="02020603050405020304" pitchFamily="18" charset="0"/>
              </a:rPr>
              <a:t>	$42,190.00		      $16,625.00		               $58,815.00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CPL</a:t>
            </a:r>
            <a:r>
              <a:rPr lang="en-US" sz="2000" dirty="0">
                <a:latin typeface="Calibri" panose="020F0502020204030204" pitchFamily="34" charset="0"/>
                <a:ea typeface="Calibri" panose="020F0502020204030204" pitchFamily="34" charset="0"/>
                <a:cs typeface="Times New Roman" panose="02020603050405020304" pitchFamily="18" charset="0"/>
              </a:rPr>
              <a:t>	$52,211.00		      $15,179.00		               $67,390.00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SGT</a:t>
            </a:r>
            <a:r>
              <a:rPr lang="en-US" sz="2000" dirty="0">
                <a:latin typeface="Calibri" panose="020F0502020204030204" pitchFamily="34" charset="0"/>
                <a:ea typeface="Calibri" panose="020F0502020204030204" pitchFamily="34" charset="0"/>
                <a:cs typeface="Times New Roman" panose="02020603050405020304" pitchFamily="18" charset="0"/>
              </a:rPr>
              <a:t>	$63,993.00		      $ 9,890.00		               $73,883.00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LT</a:t>
            </a:r>
            <a:r>
              <a:rPr lang="en-US" sz="2000" dirty="0">
                <a:latin typeface="Calibri" panose="020F0502020204030204" pitchFamily="34" charset="0"/>
                <a:ea typeface="Calibri" panose="020F0502020204030204" pitchFamily="34" charset="0"/>
                <a:cs typeface="Times New Roman" panose="02020603050405020304" pitchFamily="18" charset="0"/>
              </a:rPr>
              <a:t>	$71,196.00		      $14,782.00		               $85,978.00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CPT</a:t>
            </a:r>
            <a:r>
              <a:rPr lang="en-US" sz="2000" dirty="0">
                <a:latin typeface="Calibri" panose="020F0502020204030204" pitchFamily="34" charset="0"/>
                <a:ea typeface="Calibri" panose="020F0502020204030204" pitchFamily="34" charset="0"/>
                <a:cs typeface="Times New Roman" panose="02020603050405020304" pitchFamily="18" charset="0"/>
              </a:rPr>
              <a:t>	$74,126.00		      $25,522.00		               $99,648.00</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37 Sworn Officers</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All have Take home cars (Estimated $5,000 value)</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State Retirement</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xmlns="" id="{8823A3A4-7B24-4D9E-8B21-F256BB4B91F0}"/>
              </a:ext>
            </a:extLst>
          </p:cNvPr>
          <p:cNvPicPr>
            <a:picLocks noChangeAspect="1"/>
          </p:cNvPicPr>
          <p:nvPr/>
        </p:nvPicPr>
        <p:blipFill>
          <a:blip r:embed="rId2"/>
          <a:stretch>
            <a:fillRect/>
          </a:stretch>
        </p:blipFill>
        <p:spPr>
          <a:xfrm>
            <a:off x="7025833" y="382772"/>
            <a:ext cx="1122744" cy="1303965"/>
          </a:xfrm>
          <a:prstGeom prst="rect">
            <a:avLst/>
          </a:prstGeom>
        </p:spPr>
      </p:pic>
      <p:pic>
        <p:nvPicPr>
          <p:cNvPr id="6" name="Picture 5">
            <a:extLst>
              <a:ext uri="{FF2B5EF4-FFF2-40B4-BE49-F238E27FC236}">
                <a16:creationId xmlns:a16="http://schemas.microsoft.com/office/drawing/2014/main" xmlns="" id="{FF725F34-8C38-46EE-B828-62AD4FCF4AFE}"/>
              </a:ext>
            </a:extLst>
          </p:cNvPr>
          <p:cNvPicPr>
            <a:picLocks noChangeAspect="1"/>
          </p:cNvPicPr>
          <p:nvPr/>
        </p:nvPicPr>
        <p:blipFill>
          <a:blip r:embed="rId3"/>
          <a:stretch>
            <a:fillRect/>
          </a:stretch>
        </p:blipFill>
        <p:spPr>
          <a:xfrm>
            <a:off x="1779631" y="382772"/>
            <a:ext cx="1122743" cy="1303965"/>
          </a:xfrm>
          <a:prstGeom prst="rect">
            <a:avLst/>
          </a:prstGeom>
        </p:spPr>
      </p:pic>
    </p:spTree>
    <p:extLst>
      <p:ext uri="{BB962C8B-B14F-4D97-AF65-F5344CB8AC3E}">
        <p14:creationId xmlns:p14="http://schemas.microsoft.com/office/powerpoint/2010/main" val="2533564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CBCCA5A-D8C1-4633-BC13-F168C1DCF697}"/>
              </a:ext>
            </a:extLst>
          </p:cNvPr>
          <p:cNvSpPr/>
          <p:nvPr/>
        </p:nvSpPr>
        <p:spPr>
          <a:xfrm>
            <a:off x="1871330" y="669852"/>
            <a:ext cx="7272670" cy="369332"/>
          </a:xfrm>
          <a:prstGeom prst="rect">
            <a:avLst/>
          </a:prstGeom>
        </p:spPr>
        <p:txBody>
          <a:bodyPr wrap="square">
            <a:spAutoFit/>
          </a:bodyPr>
          <a:lstStyle/>
          <a:p>
            <a:r>
              <a:rPr lang="en-US" dirty="0"/>
              <a:t> </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Rectangle 2">
            <a:extLst>
              <a:ext uri="{FF2B5EF4-FFF2-40B4-BE49-F238E27FC236}">
                <a16:creationId xmlns:a16="http://schemas.microsoft.com/office/drawing/2014/main" xmlns="" id="{FA028C6B-02D8-42C7-B39A-D68AB0E7513E}"/>
              </a:ext>
            </a:extLst>
          </p:cNvPr>
          <p:cNvSpPr/>
          <p:nvPr/>
        </p:nvSpPr>
        <p:spPr>
          <a:xfrm>
            <a:off x="1414130" y="563526"/>
            <a:ext cx="7729870" cy="5988371"/>
          </a:xfrm>
          <a:prstGeom prst="rect">
            <a:avLst/>
          </a:prstGeom>
        </p:spPr>
        <p:txBody>
          <a:bodyPr wrap="square">
            <a:spAutoFit/>
          </a:bodyPr>
          <a:lstStyle/>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Cambridge PD</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Difference in Pay</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Wicomico SO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PFC</a:t>
            </a:r>
            <a:r>
              <a:rPr lang="en-US" sz="2000" dirty="0">
                <a:latin typeface="Calibri" panose="020F0502020204030204" pitchFamily="34" charset="0"/>
                <a:ea typeface="Calibri" panose="020F0502020204030204" pitchFamily="34" charset="0"/>
                <a:cs typeface="Times New Roman" panose="02020603050405020304" pitchFamily="18" charset="0"/>
              </a:rPr>
              <a:t>	$42,190.00		       $16,095.00		               $58,285.00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CPL</a:t>
            </a:r>
            <a:r>
              <a:rPr lang="en-US" sz="2000" dirty="0">
                <a:latin typeface="Calibri" panose="020F0502020204030204" pitchFamily="34" charset="0"/>
                <a:ea typeface="Calibri" panose="020F0502020204030204" pitchFamily="34" charset="0"/>
                <a:cs typeface="Times New Roman" panose="02020603050405020304" pitchFamily="18" charset="0"/>
              </a:rPr>
              <a:t>	$52,211.00		       $11,650.00		               $63,861.00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SGT</a:t>
            </a:r>
            <a:r>
              <a:rPr lang="en-US" sz="2000" dirty="0">
                <a:latin typeface="Calibri" panose="020F0502020204030204" pitchFamily="34" charset="0"/>
                <a:ea typeface="Calibri" panose="020F0502020204030204" pitchFamily="34" charset="0"/>
                <a:cs typeface="Times New Roman" panose="02020603050405020304" pitchFamily="18" charset="0"/>
              </a:rPr>
              <a:t>	$63,993.00		       $ 8,395.00		               $72,388.00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LT</a:t>
            </a:r>
            <a:r>
              <a:rPr lang="en-US" sz="2000" dirty="0">
                <a:latin typeface="Calibri" panose="020F0502020204030204" pitchFamily="34" charset="0"/>
                <a:ea typeface="Calibri" panose="020F0502020204030204" pitchFamily="34" charset="0"/>
                <a:cs typeface="Times New Roman" panose="02020603050405020304" pitchFamily="18" charset="0"/>
              </a:rPr>
              <a:t>	$71,196.00		       $16,987.00		               $88,183.00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CPT</a:t>
            </a:r>
            <a:r>
              <a:rPr lang="en-US" sz="2000" dirty="0">
                <a:latin typeface="Calibri" panose="020F0502020204030204" pitchFamily="34" charset="0"/>
                <a:ea typeface="Calibri" panose="020F0502020204030204" pitchFamily="34" charset="0"/>
                <a:cs typeface="Times New Roman" panose="02020603050405020304" pitchFamily="18" charset="0"/>
              </a:rPr>
              <a:t>	$74,126.00		       $20,316.00		               $94,442.00</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93 Sworn Officers</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All Officers have Take Home Cars (Estimated $5,000 value)</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State Retirement</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5" name="Picture 4">
            <a:extLst>
              <a:ext uri="{FF2B5EF4-FFF2-40B4-BE49-F238E27FC236}">
                <a16:creationId xmlns:a16="http://schemas.microsoft.com/office/drawing/2014/main" xmlns="" id="{0E0293DC-C19C-467A-B574-22C6FA0A5DC8}"/>
              </a:ext>
            </a:extLst>
          </p:cNvPr>
          <p:cNvPicPr>
            <a:picLocks noChangeAspect="1"/>
          </p:cNvPicPr>
          <p:nvPr/>
        </p:nvPicPr>
        <p:blipFill>
          <a:blip r:embed="rId2"/>
          <a:stretch>
            <a:fillRect/>
          </a:stretch>
        </p:blipFill>
        <p:spPr>
          <a:xfrm>
            <a:off x="1674471" y="405115"/>
            <a:ext cx="1300223" cy="1455516"/>
          </a:xfrm>
          <a:prstGeom prst="rect">
            <a:avLst/>
          </a:prstGeom>
        </p:spPr>
      </p:pic>
      <p:pic>
        <p:nvPicPr>
          <p:cNvPr id="7" name="Picture 6">
            <a:extLst>
              <a:ext uri="{FF2B5EF4-FFF2-40B4-BE49-F238E27FC236}">
                <a16:creationId xmlns:a16="http://schemas.microsoft.com/office/drawing/2014/main" xmlns="" id="{5EC020AD-9391-4771-AA74-8A478F3EA39A}"/>
              </a:ext>
            </a:extLst>
          </p:cNvPr>
          <p:cNvPicPr>
            <a:picLocks noChangeAspect="1"/>
          </p:cNvPicPr>
          <p:nvPr/>
        </p:nvPicPr>
        <p:blipFill>
          <a:blip r:embed="rId3"/>
          <a:stretch>
            <a:fillRect/>
          </a:stretch>
        </p:blipFill>
        <p:spPr>
          <a:xfrm>
            <a:off x="6900379" y="405114"/>
            <a:ext cx="1300223" cy="1455517"/>
          </a:xfrm>
          <a:prstGeom prst="rect">
            <a:avLst/>
          </a:prstGeom>
        </p:spPr>
      </p:pic>
    </p:spTree>
    <p:extLst>
      <p:ext uri="{BB962C8B-B14F-4D97-AF65-F5344CB8AC3E}">
        <p14:creationId xmlns:p14="http://schemas.microsoft.com/office/powerpoint/2010/main" val="3628405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D74B28B-9CD0-4A6B-86B2-52F24A246694}"/>
              </a:ext>
            </a:extLst>
          </p:cNvPr>
          <p:cNvSpPr/>
          <p:nvPr/>
        </p:nvSpPr>
        <p:spPr>
          <a:xfrm>
            <a:off x="1488558" y="499730"/>
            <a:ext cx="7655442" cy="5990422"/>
          </a:xfrm>
          <a:prstGeom prst="rect">
            <a:avLst/>
          </a:prstGeom>
        </p:spPr>
        <p:txBody>
          <a:bodyPr wrap="square">
            <a:spAutoFit/>
          </a:bodyPr>
          <a:lstStyle/>
          <a:p>
            <a:pPr>
              <a:lnSpc>
                <a:spcPct val="107000"/>
              </a:lnSpc>
              <a:spcAft>
                <a:spcPts val="800"/>
              </a:spcAft>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Cambridge PD</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Difference in Pay</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Caroline SO</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PFC</a:t>
            </a:r>
            <a:r>
              <a:rPr lang="en-US" sz="2000" dirty="0">
                <a:latin typeface="Calibri" panose="020F0502020204030204" pitchFamily="34" charset="0"/>
                <a:ea typeface="Calibri" panose="020F0502020204030204" pitchFamily="34" charset="0"/>
                <a:cs typeface="Times New Roman" panose="02020603050405020304" pitchFamily="18" charset="0"/>
              </a:rPr>
              <a:t>	$42,190.00		     $  4,187.00		              $46,377.00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CPL</a:t>
            </a:r>
            <a:r>
              <a:rPr lang="en-US" sz="2000" dirty="0">
                <a:latin typeface="Calibri" panose="020F0502020204030204" pitchFamily="34" charset="0"/>
                <a:ea typeface="Calibri" panose="020F0502020204030204" pitchFamily="34" charset="0"/>
                <a:cs typeface="Times New Roman" panose="02020603050405020304" pitchFamily="18" charset="0"/>
              </a:rPr>
              <a:t>	$52,211.00		     $  9,743.00		              $61,954.00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SGT</a:t>
            </a:r>
            <a:r>
              <a:rPr lang="en-US" sz="2000" dirty="0">
                <a:latin typeface="Calibri" panose="020F0502020204030204" pitchFamily="34" charset="0"/>
                <a:ea typeface="Calibri" panose="020F0502020204030204" pitchFamily="34" charset="0"/>
                <a:cs typeface="Times New Roman" panose="02020603050405020304" pitchFamily="18" charset="0"/>
              </a:rPr>
              <a:t>	$63,993.00		     $     </a:t>
            </a:r>
            <a:r>
              <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934.00</a:t>
            </a:r>
            <a:r>
              <a:rPr lang="en-US" sz="2000" dirty="0">
                <a:latin typeface="Calibri" panose="020F0502020204030204" pitchFamily="34" charset="0"/>
                <a:ea typeface="Calibri" panose="020F0502020204030204" pitchFamily="34" charset="0"/>
                <a:cs typeface="Times New Roman" panose="02020603050405020304" pitchFamily="18" charset="0"/>
              </a:rPr>
              <a:t>		              $63,059.00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LT</a:t>
            </a:r>
            <a:r>
              <a:rPr lang="en-US" sz="2000" dirty="0">
                <a:latin typeface="Calibri" panose="020F0502020204030204" pitchFamily="34" charset="0"/>
                <a:ea typeface="Calibri" panose="020F0502020204030204" pitchFamily="34" charset="0"/>
                <a:cs typeface="Times New Roman" panose="02020603050405020304" pitchFamily="18" charset="0"/>
              </a:rPr>
              <a:t>	$71,196.00		     $     512.00		              $71,708.00</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CPT</a:t>
            </a:r>
            <a:r>
              <a:rPr lang="en-US" sz="2000" dirty="0">
                <a:latin typeface="Calibri" panose="020F0502020204030204" pitchFamily="34" charset="0"/>
                <a:ea typeface="Calibri" panose="020F0502020204030204" pitchFamily="34" charset="0"/>
                <a:cs typeface="Times New Roman" panose="02020603050405020304" pitchFamily="18" charset="0"/>
              </a:rPr>
              <a:t>	$74,126.00		     $  9,388.00		              $83,514.00</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36 Sworn Officers</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All have Take home cars (Estimated $5,000 value)</a:t>
            </a:r>
          </a:p>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LEOPS State Retirement</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xmlns="" id="{6DFAFA02-532F-4BCE-95FA-05197C8F1B3B}"/>
              </a:ext>
            </a:extLst>
          </p:cNvPr>
          <p:cNvPicPr>
            <a:picLocks noChangeAspect="1"/>
          </p:cNvPicPr>
          <p:nvPr/>
        </p:nvPicPr>
        <p:blipFill>
          <a:blip r:embed="rId2"/>
          <a:stretch>
            <a:fillRect/>
          </a:stretch>
        </p:blipFill>
        <p:spPr>
          <a:xfrm>
            <a:off x="1789501" y="499730"/>
            <a:ext cx="1127320" cy="1281896"/>
          </a:xfrm>
          <a:prstGeom prst="rect">
            <a:avLst/>
          </a:prstGeom>
        </p:spPr>
      </p:pic>
      <p:pic>
        <p:nvPicPr>
          <p:cNvPr id="6" name="Picture 5">
            <a:extLst>
              <a:ext uri="{FF2B5EF4-FFF2-40B4-BE49-F238E27FC236}">
                <a16:creationId xmlns:a16="http://schemas.microsoft.com/office/drawing/2014/main" xmlns="" id="{FB436602-022A-4BF0-98B1-DF5E5AEA35E6}"/>
              </a:ext>
            </a:extLst>
          </p:cNvPr>
          <p:cNvPicPr>
            <a:picLocks noChangeAspect="1"/>
          </p:cNvPicPr>
          <p:nvPr/>
        </p:nvPicPr>
        <p:blipFill>
          <a:blip r:embed="rId3"/>
          <a:stretch>
            <a:fillRect/>
          </a:stretch>
        </p:blipFill>
        <p:spPr>
          <a:xfrm>
            <a:off x="6934447" y="463559"/>
            <a:ext cx="1127319" cy="1354238"/>
          </a:xfrm>
          <a:prstGeom prst="rect">
            <a:avLst/>
          </a:prstGeom>
        </p:spPr>
      </p:pic>
    </p:spTree>
    <p:extLst>
      <p:ext uri="{BB962C8B-B14F-4D97-AF65-F5344CB8AC3E}">
        <p14:creationId xmlns:p14="http://schemas.microsoft.com/office/powerpoint/2010/main" val="3049245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47D9F-E1E4-4D48-A2C2-294DEB05BFE3}"/>
              </a:ext>
            </a:extLst>
          </p:cNvPr>
          <p:cNvSpPr>
            <a:spLocks noGrp="1"/>
          </p:cNvSpPr>
          <p:nvPr>
            <p:ph type="title" idx="4294967295"/>
          </p:nvPr>
        </p:nvSpPr>
        <p:spPr>
          <a:xfrm>
            <a:off x="0" y="297712"/>
            <a:ext cx="11153553" cy="6326372"/>
          </a:xfrm>
        </p:spPr>
        <p:txBody>
          <a:bodyPr/>
          <a:lstStyle/>
          <a:p>
            <a:r>
              <a:rPr lang="en-US" sz="4400" dirty="0"/>
              <a:t>Cambridge PD Sworn Officer Positions</a:t>
            </a:r>
            <a:br>
              <a:rPr lang="en-US" sz="4400" dirty="0"/>
            </a:br>
            <a:r>
              <a:rPr lang="en-US" sz="4400" dirty="0"/>
              <a:t/>
            </a:r>
            <a:br>
              <a:rPr lang="en-US" sz="4400" dirty="0"/>
            </a:br>
            <a:r>
              <a:rPr lang="en-US" sz="2400" dirty="0"/>
              <a:t>2005:   	52</a:t>
            </a:r>
            <a:br>
              <a:rPr lang="en-US" sz="2400" dirty="0"/>
            </a:br>
            <a:r>
              <a:rPr lang="en-US" sz="2400" dirty="0"/>
              <a:t/>
            </a:r>
            <a:br>
              <a:rPr lang="en-US" sz="2400" dirty="0"/>
            </a:br>
            <a:r>
              <a:rPr lang="en-US" sz="2400" dirty="0"/>
              <a:t>2017:   	48</a:t>
            </a:r>
            <a:br>
              <a:rPr lang="en-US" sz="2400" dirty="0"/>
            </a:br>
            <a:r>
              <a:rPr lang="en-US" sz="2400" dirty="0"/>
              <a:t/>
            </a:r>
            <a:br>
              <a:rPr lang="en-US" sz="2400" dirty="0"/>
            </a:br>
            <a:r>
              <a:rPr lang="en-US" sz="2400" dirty="0"/>
              <a:t>2018:		46</a:t>
            </a:r>
            <a:br>
              <a:rPr lang="en-US" sz="2400" dirty="0"/>
            </a:br>
            <a:r>
              <a:rPr lang="en-US" sz="2400" dirty="0"/>
              <a:t/>
            </a:r>
            <a:br>
              <a:rPr lang="en-US" sz="2400" dirty="0"/>
            </a:br>
            <a:r>
              <a:rPr lang="en-US" sz="2400" dirty="0"/>
              <a:t>Since 2015 Cambridge Police Department has had the following cut from its budget:</a:t>
            </a:r>
            <a:br>
              <a:rPr lang="en-US" sz="2400" dirty="0"/>
            </a:br>
            <a:r>
              <a:rPr lang="en-US" sz="2400" dirty="0"/>
              <a:t>    -10 Dispatcher Positions</a:t>
            </a:r>
            <a:br>
              <a:rPr lang="en-US" sz="2400" dirty="0"/>
            </a:br>
            <a:r>
              <a:rPr lang="en-US" sz="2400" dirty="0"/>
              <a:t>    -  1 Police Department IT Position and $30,000.00 IT Budget</a:t>
            </a:r>
            <a:br>
              <a:rPr lang="en-US" sz="2400" dirty="0"/>
            </a:br>
            <a:r>
              <a:rPr lang="en-US" sz="2400" dirty="0"/>
              <a:t>    -  1 Records Tech Position</a:t>
            </a:r>
            <a:br>
              <a:rPr lang="en-US" sz="2400" dirty="0"/>
            </a:br>
            <a:r>
              <a:rPr lang="en-US" sz="2400" dirty="0"/>
              <a:t>    -  2 Police Officer Positions</a:t>
            </a:r>
            <a:endParaRPr lang="en-US" sz="4400" dirty="0"/>
          </a:p>
        </p:txBody>
      </p:sp>
    </p:spTree>
    <p:extLst>
      <p:ext uri="{BB962C8B-B14F-4D97-AF65-F5344CB8AC3E}">
        <p14:creationId xmlns:p14="http://schemas.microsoft.com/office/powerpoint/2010/main" val="195234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470398A8-B9CE-499C-BC55-09ED9ECEEB81}"/>
              </a:ext>
            </a:extLst>
          </p:cNvPr>
          <p:cNvGraphicFramePr/>
          <p:nvPr>
            <p:extLst>
              <p:ext uri="{D42A27DB-BD31-4B8C-83A1-F6EECF244321}">
                <p14:modId xmlns:p14="http://schemas.microsoft.com/office/powerpoint/2010/main" val="2287472275"/>
              </p:ext>
            </p:extLst>
          </p:nvPr>
        </p:nvGraphicFramePr>
        <p:xfrm>
          <a:off x="1714500" y="241160"/>
          <a:ext cx="8966898" cy="6280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2262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91E789B-88A9-4EEB-B686-A717D9F6BF87}"/>
              </a:ext>
            </a:extLst>
          </p:cNvPr>
          <p:cNvSpPr/>
          <p:nvPr/>
        </p:nvSpPr>
        <p:spPr>
          <a:xfrm>
            <a:off x="1063256" y="520995"/>
            <a:ext cx="9505507" cy="4861908"/>
          </a:xfrm>
          <a:prstGeom prst="rect">
            <a:avLst/>
          </a:prstGeom>
        </p:spPr>
        <p:txBody>
          <a:bodyPr wrap="square">
            <a:spAutoFit/>
          </a:bodyPr>
          <a:lstStyle/>
          <a:p>
            <a:pPr>
              <a:lnSpc>
                <a:spcPct val="107000"/>
              </a:lnSpc>
              <a:spcAft>
                <a:spcPts val="800"/>
              </a:spcAft>
            </a:pPr>
            <a:r>
              <a:rPr lang="en-US" sz="2000" b="1" u="sng" dirty="0">
                <a:latin typeface="Calibri" panose="020F0502020204030204" pitchFamily="34" charset="0"/>
                <a:ea typeface="Calibri" panose="020F0502020204030204" pitchFamily="34" charset="0"/>
                <a:cs typeface="Times New Roman" panose="02020603050405020304" pitchFamily="18" charset="0"/>
              </a:rPr>
              <a:t>2007-2019 		69 Officers have left employment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AA Males		              12</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AA Females	  	        1</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Caucasian Males 	      48 </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Caucasian Females 	5</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Hispanic Males		2</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Hispanic Females	        1</a:t>
            </a:r>
          </a:p>
          <a:p>
            <a:pPr marL="45720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31 Officers have gone to other Agencies</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15 Retired / Medical Retirement</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8  Terminated</a:t>
            </a:r>
          </a:p>
          <a:p>
            <a:pPr marL="342900" marR="0" lvl="0" indent="-342900">
              <a:lnSpc>
                <a:spcPct val="107000"/>
              </a:lnSpc>
              <a:spcBef>
                <a:spcPts val="0"/>
              </a:spcBef>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15 Resigned and out of Police work</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23406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656D86-C45D-438F-95A4-637E76CC9D0C}"/>
              </a:ext>
            </a:extLst>
          </p:cNvPr>
          <p:cNvSpPr>
            <a:spLocks noGrp="1"/>
          </p:cNvSpPr>
          <p:nvPr>
            <p:ph type="title"/>
          </p:nvPr>
        </p:nvSpPr>
        <p:spPr/>
        <p:txBody>
          <a:bodyPr/>
          <a:lstStyle/>
          <a:p>
            <a:pPr algn="ctr"/>
            <a:r>
              <a:rPr lang="en-US" dirty="0"/>
              <a:t>New Recruit Hiring Costs for the </a:t>
            </a:r>
            <a:br>
              <a:rPr lang="en-US" dirty="0"/>
            </a:br>
            <a:r>
              <a:rPr lang="en-US" dirty="0"/>
              <a:t>6 month Police Academy</a:t>
            </a:r>
            <a:br>
              <a:rPr lang="en-US" dirty="0"/>
            </a:br>
            <a:r>
              <a:rPr lang="en-US" dirty="0"/>
              <a:t/>
            </a:r>
            <a:br>
              <a:rPr lang="en-US" dirty="0"/>
            </a:br>
            <a:r>
              <a:rPr lang="en-US" sz="2800" dirty="0"/>
              <a:t>Total Estimated Cost Per New Employee $30,000.00</a:t>
            </a:r>
            <a:br>
              <a:rPr lang="en-US" sz="2800" dirty="0"/>
            </a:br>
            <a:r>
              <a:rPr lang="en-US" sz="2800" dirty="0"/>
              <a:t/>
            </a:r>
            <a:br>
              <a:rPr lang="en-US" sz="2800" dirty="0"/>
            </a:br>
            <a:r>
              <a:rPr lang="en-US" sz="2000" dirty="0"/>
              <a:t/>
            </a:r>
            <a:br>
              <a:rPr lang="en-US" sz="2000" dirty="0"/>
            </a:br>
            <a:r>
              <a:rPr lang="en-US" sz="2000" dirty="0"/>
              <a:t>-Salary and Benefit Package</a:t>
            </a:r>
            <a:br>
              <a:rPr lang="en-US" sz="2000" dirty="0"/>
            </a:br>
            <a:r>
              <a:rPr lang="en-US" sz="2000" dirty="0"/>
              <a:t>-Equipment</a:t>
            </a:r>
            <a:br>
              <a:rPr lang="en-US" sz="2000" dirty="0"/>
            </a:br>
            <a:r>
              <a:rPr lang="en-US" sz="2000" dirty="0"/>
              <a:t>-Uniforms</a:t>
            </a:r>
            <a:br>
              <a:rPr lang="en-US" sz="2000" dirty="0"/>
            </a:br>
            <a:r>
              <a:rPr lang="en-US" sz="2000" dirty="0"/>
              <a:t>-Training Costs (Police Academy Fees)</a:t>
            </a:r>
            <a:br>
              <a:rPr lang="en-US" sz="2000" dirty="0"/>
            </a:br>
            <a:r>
              <a:rPr lang="en-US" sz="2000" dirty="0"/>
              <a:t>-Transportation costs</a:t>
            </a:r>
            <a:br>
              <a:rPr lang="en-US" sz="2000" dirty="0"/>
            </a:br>
            <a:r>
              <a:rPr lang="en-US" sz="2000" dirty="0"/>
              <a:t>-Background Costs</a:t>
            </a:r>
            <a:br>
              <a:rPr lang="en-US" sz="2000" dirty="0"/>
            </a:br>
            <a:r>
              <a:rPr lang="en-US" sz="2000" dirty="0"/>
              <a:t>-Pre-Employments Costs</a:t>
            </a:r>
            <a:br>
              <a:rPr lang="en-US" sz="2000" dirty="0"/>
            </a:br>
            <a:endParaRPr lang="en-US" dirty="0"/>
          </a:p>
        </p:txBody>
      </p:sp>
    </p:spTree>
    <p:extLst>
      <p:ext uri="{BB962C8B-B14F-4D97-AF65-F5344CB8AC3E}">
        <p14:creationId xmlns:p14="http://schemas.microsoft.com/office/powerpoint/2010/main" val="2219656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D8EB2-5635-4E43-B564-067EBB752E78}"/>
              </a:ext>
            </a:extLst>
          </p:cNvPr>
          <p:cNvSpPr>
            <a:spLocks noGrp="1"/>
          </p:cNvSpPr>
          <p:nvPr>
            <p:ph type="title"/>
          </p:nvPr>
        </p:nvSpPr>
        <p:spPr/>
        <p:txBody>
          <a:bodyPr/>
          <a:lstStyle/>
          <a:p>
            <a:pPr algn="ctr"/>
            <a:r>
              <a:rPr lang="en-US" dirty="0"/>
              <a:t>Since 2007 we have had to refill approx. 69 Positions.</a:t>
            </a:r>
            <a:br>
              <a:rPr lang="en-US" dirty="0"/>
            </a:br>
            <a:r>
              <a:rPr lang="en-US" dirty="0"/>
              <a:t/>
            </a:r>
            <a:br>
              <a:rPr lang="en-US" dirty="0"/>
            </a:br>
            <a:r>
              <a:rPr lang="en-US" dirty="0"/>
              <a:t>The cost to refill these positions and send each to the 6 month academy is approx. $2,070,000.00</a:t>
            </a:r>
          </a:p>
        </p:txBody>
      </p:sp>
    </p:spTree>
    <p:extLst>
      <p:ext uri="{BB962C8B-B14F-4D97-AF65-F5344CB8AC3E}">
        <p14:creationId xmlns:p14="http://schemas.microsoft.com/office/powerpoint/2010/main" val="57340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DA2A8E-B938-4324-AB59-B5B187A84B08}"/>
              </a:ext>
            </a:extLst>
          </p:cNvPr>
          <p:cNvSpPr>
            <a:spLocks noGrp="1"/>
          </p:cNvSpPr>
          <p:nvPr>
            <p:ph type="title"/>
          </p:nvPr>
        </p:nvSpPr>
        <p:spPr>
          <a:xfrm>
            <a:off x="627321" y="127591"/>
            <a:ext cx="9423513" cy="6453962"/>
          </a:xfrm>
        </p:spPr>
        <p:txBody>
          <a:bodyPr/>
          <a:lstStyle/>
          <a:p>
            <a:r>
              <a:rPr lang="en-US" dirty="0"/>
              <a:t>        Repercussions of losing any  </a:t>
            </a:r>
            <a:br>
              <a:rPr lang="en-US" dirty="0"/>
            </a:br>
            <a:r>
              <a:rPr lang="en-US" dirty="0"/>
              <a:t>               additional officers                </a:t>
            </a:r>
            <a:br>
              <a:rPr lang="en-US" dirty="0"/>
            </a:br>
            <a:r>
              <a:rPr lang="en-US" dirty="0"/>
              <a:t>-</a:t>
            </a:r>
            <a:r>
              <a:rPr lang="en-US" sz="2800" b="1" u="sng" dirty="0"/>
              <a:t>OPTION #1</a:t>
            </a:r>
            <a:r>
              <a:rPr lang="en-US" sz="2800" b="1" dirty="0"/>
              <a:t>-Restructure Divisions</a:t>
            </a:r>
            <a:r>
              <a:rPr lang="en-US" sz="2800" dirty="0"/>
              <a:t>- Move officers back to Patrol</a:t>
            </a:r>
            <a:br>
              <a:rPr lang="en-US" sz="2800" dirty="0"/>
            </a:br>
            <a:r>
              <a:rPr lang="en-US" sz="2800" dirty="0"/>
              <a:t>   -Remove 2 Officers from Flex Team </a:t>
            </a:r>
            <a:br>
              <a:rPr lang="en-US" sz="2800" dirty="0"/>
            </a:br>
            <a:r>
              <a:rPr lang="en-US" sz="2800" dirty="0"/>
              <a:t>   -Remove 1 Officer from DCNTF</a:t>
            </a:r>
            <a:br>
              <a:rPr lang="en-US" sz="2800" dirty="0"/>
            </a:br>
            <a:r>
              <a:rPr lang="en-US" sz="2800" dirty="0"/>
              <a:t>   -Remove 2 Officers from Community Policing Unit</a:t>
            </a:r>
            <a:br>
              <a:rPr lang="en-US" sz="2800" dirty="0"/>
            </a:br>
            <a:r>
              <a:rPr lang="en-US" sz="2800" dirty="0"/>
              <a:t>             -DARE to 5</a:t>
            </a:r>
            <a:r>
              <a:rPr lang="en-US" sz="2800" baseline="30000" dirty="0"/>
              <a:t>th</a:t>
            </a:r>
            <a:r>
              <a:rPr lang="en-US" sz="2800" dirty="0"/>
              <a:t> Graders</a:t>
            </a:r>
            <a:br>
              <a:rPr lang="en-US" sz="2800" dirty="0"/>
            </a:br>
            <a:r>
              <a:rPr lang="en-US" sz="2800" dirty="0"/>
              <a:t>             -Police Athletic League</a:t>
            </a:r>
            <a:br>
              <a:rPr lang="en-US" sz="2800" dirty="0"/>
            </a:br>
            <a:r>
              <a:rPr lang="en-US" sz="2800" dirty="0"/>
              <a:t>             -Explorer Program</a:t>
            </a:r>
            <a:br>
              <a:rPr lang="en-US" sz="2800" dirty="0"/>
            </a:br>
            <a:r>
              <a:rPr lang="en-US" sz="2800" dirty="0"/>
              <a:t>             -Citizens Police Academy</a:t>
            </a:r>
            <a:br>
              <a:rPr lang="en-US" sz="2800" dirty="0"/>
            </a:br>
            <a:r>
              <a:rPr lang="en-US" sz="2800" dirty="0"/>
              <a:t>             -Shop with a COP</a:t>
            </a:r>
            <a:br>
              <a:rPr lang="en-US" sz="2800" dirty="0"/>
            </a:br>
            <a:r>
              <a:rPr lang="en-US" sz="2800" dirty="0"/>
              <a:t>             -Back Pack Give-a-way</a:t>
            </a:r>
            <a:br>
              <a:rPr lang="en-US" sz="2800" dirty="0"/>
            </a:br>
            <a:endParaRPr lang="en-US" sz="2800" dirty="0"/>
          </a:p>
        </p:txBody>
      </p:sp>
    </p:spTree>
    <p:extLst>
      <p:ext uri="{BB962C8B-B14F-4D97-AF65-F5344CB8AC3E}">
        <p14:creationId xmlns:p14="http://schemas.microsoft.com/office/powerpoint/2010/main" val="509275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63D3BE-E266-4339-A612-D72656A91180}"/>
              </a:ext>
            </a:extLst>
          </p:cNvPr>
          <p:cNvSpPr>
            <a:spLocks noGrp="1"/>
          </p:cNvSpPr>
          <p:nvPr>
            <p:ph type="title"/>
          </p:nvPr>
        </p:nvSpPr>
        <p:spPr>
          <a:xfrm>
            <a:off x="646111" y="452718"/>
            <a:ext cx="9404723" cy="6065040"/>
          </a:xfrm>
        </p:spPr>
        <p:txBody>
          <a:bodyPr/>
          <a:lstStyle/>
          <a:p>
            <a:r>
              <a:rPr lang="en-US" sz="2800" b="1" u="sng" dirty="0"/>
              <a:t>Option #2</a:t>
            </a:r>
            <a:br>
              <a:rPr lang="en-US" sz="2800" b="1" u="sng" dirty="0"/>
            </a:br>
            <a:r>
              <a:rPr lang="en-US" sz="2800" b="1" dirty="0"/>
              <a:t/>
            </a:r>
            <a:br>
              <a:rPr lang="en-US" sz="2800" b="1" dirty="0"/>
            </a:br>
            <a:r>
              <a:rPr lang="en-US" sz="2800" b="1" dirty="0"/>
              <a:t>      </a:t>
            </a:r>
            <a:r>
              <a:rPr lang="en-US" sz="2800" b="1" u="sng" dirty="0"/>
              <a:t>Restructure the Department</a:t>
            </a:r>
            <a:br>
              <a:rPr lang="en-US" sz="2800" b="1" u="sng" dirty="0"/>
            </a:br>
            <a:r>
              <a:rPr lang="en-US" sz="2800" b="1" u="sng" dirty="0"/>
              <a:t/>
            </a:r>
            <a:br>
              <a:rPr lang="en-US" sz="2800" b="1" u="sng" dirty="0"/>
            </a:br>
            <a:r>
              <a:rPr lang="en-US" sz="2800" b="1" dirty="0"/>
              <a:t>      - </a:t>
            </a:r>
            <a:r>
              <a:rPr lang="en-US" sz="2800" dirty="0"/>
              <a:t>Go from a 9 hour shifts to 12 hour shifts</a:t>
            </a:r>
            <a:br>
              <a:rPr lang="en-US" sz="2800" dirty="0"/>
            </a:br>
            <a:r>
              <a:rPr lang="en-US" sz="2800" dirty="0"/>
              <a:t/>
            </a:r>
            <a:br>
              <a:rPr lang="en-US" sz="2800" dirty="0"/>
            </a:br>
            <a:r>
              <a:rPr lang="en-US" sz="2800" dirty="0"/>
              <a:t>      - Go from 5 patrol squads to 4 patrol squads.</a:t>
            </a:r>
            <a:endParaRPr lang="en-US" sz="2800" u="sng" dirty="0"/>
          </a:p>
        </p:txBody>
      </p:sp>
    </p:spTree>
    <p:extLst>
      <p:ext uri="{BB962C8B-B14F-4D97-AF65-F5344CB8AC3E}">
        <p14:creationId xmlns:p14="http://schemas.microsoft.com/office/powerpoint/2010/main" val="1003820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D397F-CA92-409A-A51A-B9FD7E5B656E}"/>
              </a:ext>
            </a:extLst>
          </p:cNvPr>
          <p:cNvSpPr>
            <a:spLocks noGrp="1"/>
          </p:cNvSpPr>
          <p:nvPr>
            <p:ph type="title"/>
          </p:nvPr>
        </p:nvSpPr>
        <p:spPr>
          <a:xfrm>
            <a:off x="6742108" y="1354238"/>
            <a:ext cx="4802191" cy="4027990"/>
          </a:xfrm>
        </p:spPr>
        <p:txBody>
          <a:bodyPr vert="horz" lIns="91440" tIns="45720" rIns="91440" bIns="45720" rtlCol="0" anchor="b">
            <a:normAutofit fontScale="90000"/>
          </a:bodyPr>
          <a:lstStyle/>
          <a:p>
            <a:r>
              <a:rPr lang="en-US" sz="7200" dirty="0"/>
              <a:t>Salisbury PD Current Offer for Entry Level Officers</a:t>
            </a:r>
          </a:p>
        </p:txBody>
      </p:sp>
      <p:pic>
        <p:nvPicPr>
          <p:cNvPr id="4" name="Picture 3">
            <a:extLst>
              <a:ext uri="{FF2B5EF4-FFF2-40B4-BE49-F238E27FC236}">
                <a16:creationId xmlns:a16="http://schemas.microsoft.com/office/drawing/2014/main" xmlns="" id="{13111CBC-C813-49DA-8181-F47EC3BF03B7}"/>
              </a:ext>
            </a:extLst>
          </p:cNvPr>
          <p:cNvPicPr>
            <a:picLocks noChangeAspect="1"/>
          </p:cNvPicPr>
          <p:nvPr/>
        </p:nvPicPr>
        <p:blipFill rotWithShape="1">
          <a:blip r:embed="rId2"/>
          <a:srcRect r="709"/>
          <a:stretch/>
        </p:blipFill>
        <p:spPr>
          <a:xfrm>
            <a:off x="-1" y="10"/>
            <a:ext cx="6094407" cy="6857990"/>
          </a:xfrm>
          <a:prstGeom prst="rect">
            <a:avLst/>
          </a:prstGeom>
        </p:spPr>
      </p:pic>
    </p:spTree>
    <p:extLst>
      <p:ext uri="{BB962C8B-B14F-4D97-AF65-F5344CB8AC3E}">
        <p14:creationId xmlns:p14="http://schemas.microsoft.com/office/powerpoint/2010/main" val="3998170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B7C6D-BD54-4DEA-9E62-0CA094323582}"/>
              </a:ext>
            </a:extLst>
          </p:cNvPr>
          <p:cNvSpPr>
            <a:spLocks noGrp="1"/>
          </p:cNvSpPr>
          <p:nvPr>
            <p:ph type="title"/>
          </p:nvPr>
        </p:nvSpPr>
        <p:spPr>
          <a:xfrm>
            <a:off x="5380074" y="868101"/>
            <a:ext cx="6164226" cy="3895703"/>
          </a:xfrm>
        </p:spPr>
        <p:txBody>
          <a:bodyPr vert="horz" lIns="91440" tIns="45720" rIns="91440" bIns="45720" rtlCol="0" anchor="b">
            <a:normAutofit fontScale="90000"/>
          </a:bodyPr>
          <a:lstStyle/>
          <a:p>
            <a:r>
              <a:rPr lang="en-US" sz="7200" dirty="0"/>
              <a:t>Salisbury PD Current Offer for Certified Officers</a:t>
            </a:r>
          </a:p>
        </p:txBody>
      </p:sp>
      <p:pic>
        <p:nvPicPr>
          <p:cNvPr id="4" name="Picture 3">
            <a:extLst>
              <a:ext uri="{FF2B5EF4-FFF2-40B4-BE49-F238E27FC236}">
                <a16:creationId xmlns:a16="http://schemas.microsoft.com/office/drawing/2014/main" xmlns="" id="{BE648805-71D7-4F12-A7CF-BA084CDD70EF}"/>
              </a:ext>
            </a:extLst>
          </p:cNvPr>
          <p:cNvPicPr>
            <a:picLocks noChangeAspect="1"/>
          </p:cNvPicPr>
          <p:nvPr/>
        </p:nvPicPr>
        <p:blipFill rotWithShape="1">
          <a:blip r:embed="rId2"/>
          <a:srcRect t="4960" r="2" b="2"/>
          <a:stretch/>
        </p:blipFill>
        <p:spPr>
          <a:xfrm>
            <a:off x="4110" y="0"/>
            <a:ext cx="5260076" cy="6857990"/>
          </a:xfrm>
          <a:prstGeom prst="rect">
            <a:avLst/>
          </a:prstGeom>
        </p:spPr>
      </p:pic>
    </p:spTree>
    <p:extLst>
      <p:ext uri="{BB962C8B-B14F-4D97-AF65-F5344CB8AC3E}">
        <p14:creationId xmlns:p14="http://schemas.microsoft.com/office/powerpoint/2010/main" val="332972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25F69-32C2-4078-9872-4496B8F3D781}"/>
              </a:ext>
            </a:extLst>
          </p:cNvPr>
          <p:cNvSpPr>
            <a:spLocks noGrp="1"/>
          </p:cNvSpPr>
          <p:nvPr>
            <p:ph type="title"/>
          </p:nvPr>
        </p:nvSpPr>
        <p:spPr>
          <a:xfrm>
            <a:off x="7092008" y="0"/>
            <a:ext cx="4452291" cy="6539696"/>
          </a:xfrm>
        </p:spPr>
        <p:txBody>
          <a:bodyPr vert="horz" lIns="91440" tIns="45720" rIns="91440" bIns="45720" rtlCol="0" anchor="b">
            <a:normAutofit/>
          </a:bodyPr>
          <a:lstStyle/>
          <a:p>
            <a:r>
              <a:rPr lang="en-US" sz="5400" dirty="0"/>
              <a:t>Maryland State Police current starting and after Academy pay</a:t>
            </a:r>
          </a:p>
        </p:txBody>
      </p:sp>
      <p:pic>
        <p:nvPicPr>
          <p:cNvPr id="4" name="Picture 3">
            <a:extLst>
              <a:ext uri="{FF2B5EF4-FFF2-40B4-BE49-F238E27FC236}">
                <a16:creationId xmlns:a16="http://schemas.microsoft.com/office/drawing/2014/main" xmlns="" id="{BE565F08-DE33-4F8D-9299-4EF384027271}"/>
              </a:ext>
            </a:extLst>
          </p:cNvPr>
          <p:cNvPicPr>
            <a:picLocks noChangeAspect="1"/>
          </p:cNvPicPr>
          <p:nvPr/>
        </p:nvPicPr>
        <p:blipFill rotWithShape="1">
          <a:blip r:embed="rId2"/>
          <a:srcRect l="10985" r="1243" b="-1"/>
          <a:stretch/>
        </p:blipFill>
        <p:spPr>
          <a:xfrm>
            <a:off x="72860" y="72948"/>
            <a:ext cx="6946288" cy="6785052"/>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873084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FC2103-AC8C-48BB-8DD6-DA8C9BE07C3F}"/>
              </a:ext>
            </a:extLst>
          </p:cNvPr>
          <p:cNvSpPr>
            <a:spLocks noGrp="1"/>
          </p:cNvSpPr>
          <p:nvPr>
            <p:ph type="title"/>
          </p:nvPr>
        </p:nvSpPr>
        <p:spPr>
          <a:xfrm>
            <a:off x="6742108" y="808074"/>
            <a:ext cx="4802191" cy="4678326"/>
          </a:xfrm>
        </p:spPr>
        <p:txBody>
          <a:bodyPr vert="horz" lIns="91440" tIns="45720" rIns="91440" bIns="45720" rtlCol="0" anchor="b">
            <a:normAutofit/>
          </a:bodyPr>
          <a:lstStyle/>
          <a:p>
            <a:r>
              <a:rPr lang="en-US" sz="6000" dirty="0"/>
              <a:t>Delaware State Police current offer for entry level officers</a:t>
            </a:r>
          </a:p>
        </p:txBody>
      </p:sp>
      <p:pic>
        <p:nvPicPr>
          <p:cNvPr id="4" name="Picture 3">
            <a:extLst>
              <a:ext uri="{FF2B5EF4-FFF2-40B4-BE49-F238E27FC236}">
                <a16:creationId xmlns:a16="http://schemas.microsoft.com/office/drawing/2014/main" xmlns="" id="{4A40195F-655E-4A07-802D-9F8675EBC19D}"/>
              </a:ext>
            </a:extLst>
          </p:cNvPr>
          <p:cNvPicPr>
            <a:picLocks noChangeAspect="1"/>
          </p:cNvPicPr>
          <p:nvPr/>
        </p:nvPicPr>
        <p:blipFill rotWithShape="1">
          <a:blip r:embed="rId2"/>
          <a:srcRect t="6536" b="6536"/>
          <a:stretch/>
        </p:blipFill>
        <p:spPr>
          <a:xfrm>
            <a:off x="-1" y="10"/>
            <a:ext cx="6094407" cy="6857990"/>
          </a:xfrm>
          <a:prstGeom prst="rect">
            <a:avLst/>
          </a:prstGeom>
        </p:spPr>
      </p:pic>
    </p:spTree>
    <p:extLst>
      <p:ext uri="{BB962C8B-B14F-4D97-AF65-F5344CB8AC3E}">
        <p14:creationId xmlns:p14="http://schemas.microsoft.com/office/powerpoint/2010/main" val="3444339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565753-AC40-4A20-9552-83577B488B96}"/>
              </a:ext>
            </a:extLst>
          </p:cNvPr>
          <p:cNvSpPr>
            <a:spLocks noGrp="1"/>
          </p:cNvSpPr>
          <p:nvPr>
            <p:ph type="title"/>
          </p:nvPr>
        </p:nvSpPr>
        <p:spPr>
          <a:xfrm>
            <a:off x="5717894" y="1454964"/>
            <a:ext cx="5826405" cy="3308840"/>
          </a:xfrm>
        </p:spPr>
        <p:txBody>
          <a:bodyPr vert="horz" lIns="91440" tIns="45720" rIns="91440" bIns="45720" rtlCol="0" anchor="b">
            <a:normAutofit fontScale="90000"/>
          </a:bodyPr>
          <a:lstStyle/>
          <a:p>
            <a:r>
              <a:rPr lang="en-US" sz="7200" dirty="0"/>
              <a:t>Easton PD Current offer</a:t>
            </a:r>
            <a:br>
              <a:rPr lang="en-US" sz="7200" dirty="0"/>
            </a:br>
            <a:r>
              <a:rPr lang="en-US" sz="7200" dirty="0"/>
              <a:t>for Entry Level</a:t>
            </a:r>
          </a:p>
        </p:txBody>
      </p:sp>
      <p:pic>
        <p:nvPicPr>
          <p:cNvPr id="4" name="Picture 3">
            <a:extLst>
              <a:ext uri="{FF2B5EF4-FFF2-40B4-BE49-F238E27FC236}">
                <a16:creationId xmlns:a16="http://schemas.microsoft.com/office/drawing/2014/main" xmlns="" id="{94A0652B-5A8D-4B64-9E0E-3A3AFE9FE94B}"/>
              </a:ext>
            </a:extLst>
          </p:cNvPr>
          <p:cNvPicPr>
            <a:picLocks noChangeAspect="1"/>
          </p:cNvPicPr>
          <p:nvPr/>
        </p:nvPicPr>
        <p:blipFill rotWithShape="1">
          <a:blip r:embed="rId2"/>
          <a:srcRect l="20582" r="31267" b="-1"/>
          <a:stretch/>
        </p:blipFill>
        <p:spPr>
          <a:xfrm>
            <a:off x="-1" y="10"/>
            <a:ext cx="5370654" cy="6857990"/>
          </a:xfrm>
          <a:prstGeom prst="rect">
            <a:avLst/>
          </a:prstGeom>
        </p:spPr>
      </p:pic>
    </p:spTree>
    <p:extLst>
      <p:ext uri="{BB962C8B-B14F-4D97-AF65-F5344CB8AC3E}">
        <p14:creationId xmlns:p14="http://schemas.microsoft.com/office/powerpoint/2010/main" val="131620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507803-27D5-4AC9-9CE1-27CEA76C178D}"/>
              </a:ext>
            </a:extLst>
          </p:cNvPr>
          <p:cNvSpPr>
            <a:spLocks noGrp="1"/>
          </p:cNvSpPr>
          <p:nvPr>
            <p:ph type="title"/>
          </p:nvPr>
        </p:nvSpPr>
        <p:spPr>
          <a:xfrm>
            <a:off x="1154954" y="160774"/>
            <a:ext cx="8825659" cy="1497204"/>
          </a:xfrm>
        </p:spPr>
        <p:txBody>
          <a:bodyPr/>
          <a:lstStyle/>
          <a:p>
            <a:pPr algn="ctr"/>
            <a:r>
              <a:rPr lang="en-US" sz="4400" dirty="0"/>
              <a:t>Cambridge Police Department Authorized Sworn Manpower</a:t>
            </a:r>
          </a:p>
        </p:txBody>
      </p:sp>
      <p:sp>
        <p:nvSpPr>
          <p:cNvPr id="3" name="Text Placeholder 2">
            <a:extLst>
              <a:ext uri="{FF2B5EF4-FFF2-40B4-BE49-F238E27FC236}">
                <a16:creationId xmlns:a16="http://schemas.microsoft.com/office/drawing/2014/main" xmlns="" id="{60F1973D-99D6-4307-9F66-0E438E8AA5DC}"/>
              </a:ext>
            </a:extLst>
          </p:cNvPr>
          <p:cNvSpPr>
            <a:spLocks noGrp="1"/>
          </p:cNvSpPr>
          <p:nvPr>
            <p:ph type="body" sz="half" idx="2"/>
          </p:nvPr>
        </p:nvSpPr>
        <p:spPr>
          <a:xfrm>
            <a:off x="1154954" y="1868993"/>
            <a:ext cx="8825659" cy="4150807"/>
          </a:xfrm>
        </p:spPr>
        <p:txBody>
          <a:bodyPr>
            <a:normAutofit/>
          </a:bodyPr>
          <a:lstStyle/>
          <a:p>
            <a:r>
              <a:rPr lang="en-US" sz="4000" dirty="0"/>
              <a:t>2000- 50</a:t>
            </a:r>
          </a:p>
          <a:p>
            <a:r>
              <a:rPr lang="en-US" sz="4000" dirty="0"/>
              <a:t>2005- 52</a:t>
            </a:r>
          </a:p>
          <a:p>
            <a:r>
              <a:rPr lang="en-US" sz="4000" dirty="0"/>
              <a:t>2010- 52</a:t>
            </a:r>
          </a:p>
          <a:p>
            <a:r>
              <a:rPr lang="en-US" sz="4000" dirty="0"/>
              <a:t>2018- 48</a:t>
            </a:r>
          </a:p>
          <a:p>
            <a:r>
              <a:rPr lang="en-US" sz="4000" dirty="0"/>
              <a:t>2019- 46(41 Currently / 5 Openings)</a:t>
            </a:r>
          </a:p>
        </p:txBody>
      </p:sp>
    </p:spTree>
    <p:extLst>
      <p:ext uri="{BB962C8B-B14F-4D97-AF65-F5344CB8AC3E}">
        <p14:creationId xmlns:p14="http://schemas.microsoft.com/office/powerpoint/2010/main" val="4278033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594FC8B-8CD2-407F-94F1-9C71F5AEC2B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DBABC971-8D40-4A4F-AC60-28B9172789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B9C04DC5-313B-4FE4-B868-5672A37641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791AE23E-90C9-4963-96E2-8DADBFC3BC0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C5F93E90-4379-4AAC-B021-E5FA6D974AE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xmlns="" id="{329FDD08-42D8-4AFF-90E5-5DAA5BC4CB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97AE1DF8-A7E9-41DF-9A80-146E1C4561C1}"/>
              </a:ext>
            </a:extLst>
          </p:cNvPr>
          <p:cNvSpPr>
            <a:spLocks noGrp="1"/>
          </p:cNvSpPr>
          <p:nvPr>
            <p:ph type="title"/>
          </p:nvPr>
        </p:nvSpPr>
        <p:spPr>
          <a:xfrm>
            <a:off x="7586505" y="1325881"/>
            <a:ext cx="4793064" cy="2103120"/>
          </a:xfrm>
        </p:spPr>
        <p:txBody>
          <a:bodyPr vert="horz" lIns="91440" tIns="45720" rIns="91440" bIns="45720" rtlCol="0" anchor="b">
            <a:normAutofit/>
          </a:bodyPr>
          <a:lstStyle/>
          <a:p>
            <a:r>
              <a:rPr lang="en-US" sz="4400" dirty="0"/>
              <a:t>Federalsburg PD PD Entry Level</a:t>
            </a:r>
          </a:p>
        </p:txBody>
      </p:sp>
      <p:sp>
        <p:nvSpPr>
          <p:cNvPr id="21" name="Rectangle 20">
            <a:extLst>
              <a:ext uri="{FF2B5EF4-FFF2-40B4-BE49-F238E27FC236}">
                <a16:creationId xmlns:a16="http://schemas.microsoft.com/office/drawing/2014/main" xmlns="" id="{4C1E981B-F06E-48B4-9275-F4B261AFCA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xmlns="" id="{312E2C24-0CD2-4071-8CE2-B059993A99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xmlns="" id="{24F1DC13-C830-4B86-A9C6-927F5C55DB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xmlns="" id="{7AA1EA40-762D-4ABC-B129-B1864631AA0A}"/>
              </a:ext>
            </a:extLst>
          </p:cNvPr>
          <p:cNvPicPr>
            <a:picLocks noChangeAspect="1"/>
          </p:cNvPicPr>
          <p:nvPr/>
        </p:nvPicPr>
        <p:blipFill>
          <a:blip r:embed="rId7"/>
          <a:stretch>
            <a:fillRect/>
          </a:stretch>
        </p:blipFill>
        <p:spPr>
          <a:xfrm>
            <a:off x="1" y="152399"/>
            <a:ext cx="7463680" cy="6588369"/>
          </a:xfrm>
          <a:prstGeom prst="rect">
            <a:avLst/>
          </a:prstGeom>
          <a:effectLst/>
        </p:spPr>
      </p:pic>
    </p:spTree>
    <p:extLst>
      <p:ext uri="{BB962C8B-B14F-4D97-AF65-F5344CB8AC3E}">
        <p14:creationId xmlns:p14="http://schemas.microsoft.com/office/powerpoint/2010/main" val="3465926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898F4-178B-4B3F-8603-E4088DE1EF26}"/>
              </a:ext>
            </a:extLst>
          </p:cNvPr>
          <p:cNvSpPr>
            <a:spLocks noGrp="1"/>
          </p:cNvSpPr>
          <p:nvPr>
            <p:ph type="title"/>
          </p:nvPr>
        </p:nvSpPr>
        <p:spPr/>
        <p:txBody>
          <a:bodyPr/>
          <a:lstStyle/>
          <a:p>
            <a:pPr algn="ctr"/>
            <a:r>
              <a:rPr lang="en-US" dirty="0"/>
              <a:t>FY 2020 Requested Funding </a:t>
            </a:r>
            <a:br>
              <a:rPr lang="en-US" dirty="0"/>
            </a:br>
            <a:r>
              <a:rPr lang="en-US" dirty="0"/>
              <a:t>for Pay Increases </a:t>
            </a:r>
            <a:br>
              <a:rPr lang="en-US" dirty="0"/>
            </a:br>
            <a:r>
              <a:rPr lang="en-US" dirty="0"/>
              <a:t/>
            </a:r>
            <a:br>
              <a:rPr lang="en-US" dirty="0"/>
            </a:br>
            <a:r>
              <a:rPr lang="en-US" sz="2800" dirty="0"/>
              <a:t>Requesting $6,000.00 across the board for all Sworn Officers</a:t>
            </a:r>
            <a:br>
              <a:rPr lang="en-US" sz="2800" dirty="0"/>
            </a:br>
            <a:r>
              <a:rPr lang="en-US" sz="2800" dirty="0"/>
              <a:t/>
            </a:r>
            <a:br>
              <a:rPr lang="en-US" sz="2800" dirty="0"/>
            </a:br>
            <a:r>
              <a:rPr lang="en-US" sz="2800" dirty="0"/>
              <a:t>Averaging all above Salaries (PFC Scale) we are currently behind by </a:t>
            </a:r>
            <a:r>
              <a:rPr lang="en-US" sz="2800" dirty="0" err="1"/>
              <a:t>approx</a:t>
            </a:r>
            <a:r>
              <a:rPr lang="en-US" sz="2800" dirty="0"/>
              <a:t> $11,000.00</a:t>
            </a:r>
            <a:br>
              <a:rPr lang="en-US" sz="2800" dirty="0"/>
            </a:br>
            <a:r>
              <a:rPr lang="en-US" sz="2800" dirty="0"/>
              <a:t/>
            </a:r>
            <a:br>
              <a:rPr lang="en-US" sz="2800" dirty="0"/>
            </a:br>
            <a:r>
              <a:rPr lang="en-US" sz="2800" dirty="0"/>
              <a:t>The Cambridge Police Department is the lowest starting pay on the entire Eastern Shore $37,197.00</a:t>
            </a:r>
            <a:br>
              <a:rPr lang="en-US" sz="2800" dirty="0"/>
            </a:br>
            <a:r>
              <a:rPr lang="en-US" sz="2800" dirty="0"/>
              <a:t/>
            </a:r>
            <a:br>
              <a:rPr lang="en-US" sz="2800" dirty="0"/>
            </a:br>
            <a:r>
              <a:rPr lang="en-US" sz="2800" dirty="0"/>
              <a:t> </a:t>
            </a:r>
          </a:p>
        </p:txBody>
      </p:sp>
    </p:spTree>
    <p:extLst>
      <p:ext uri="{BB962C8B-B14F-4D97-AF65-F5344CB8AC3E}">
        <p14:creationId xmlns:p14="http://schemas.microsoft.com/office/powerpoint/2010/main" val="3508197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1873" y="4572000"/>
            <a:ext cx="3807402" cy="2057400"/>
          </a:xfrm>
        </p:spPr>
        <p:txBody>
          <a:bodyPr/>
          <a:lstStyle/>
          <a:p>
            <a:pPr algn="ctr"/>
            <a:r>
              <a:rPr lang="en-US" sz="5400" dirty="0">
                <a:solidFill>
                  <a:schemeClr val="accent4">
                    <a:lumMod val="20000"/>
                    <a:lumOff val="80000"/>
                  </a:schemeClr>
                </a:solidFill>
              </a:rPr>
              <a:t>Thank you</a:t>
            </a:r>
          </a:p>
        </p:txBody>
      </p:sp>
      <p:pic>
        <p:nvPicPr>
          <p:cNvPr id="6" name="Picture 5">
            <a:extLst>
              <a:ext uri="{FF2B5EF4-FFF2-40B4-BE49-F238E27FC236}">
                <a16:creationId xmlns:a16="http://schemas.microsoft.com/office/drawing/2014/main" xmlns="" id="{F057FB50-0A37-41E8-8F4F-958E3C8F5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13" y="152399"/>
            <a:ext cx="11696280" cy="5675645"/>
          </a:xfrm>
          <a:prstGeom prst="rect">
            <a:avLst/>
          </a:prstGeom>
        </p:spPr>
      </p:pic>
    </p:spTree>
    <p:extLst>
      <p:ext uri="{BB962C8B-B14F-4D97-AF65-F5344CB8AC3E}">
        <p14:creationId xmlns:p14="http://schemas.microsoft.com/office/powerpoint/2010/main" val="29812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174" y="1105319"/>
            <a:ext cx="9174144" cy="4524315"/>
          </a:xfrm>
          <a:prstGeom prst="rect">
            <a:avLst/>
          </a:prstGeom>
        </p:spPr>
        <p:txBody>
          <a:bodyPr wrap="square">
            <a:spAutoFit/>
          </a:bodyPr>
          <a:lstStyle/>
          <a:p>
            <a:r>
              <a:rPr lang="en-US" dirty="0"/>
              <a:t>				</a:t>
            </a:r>
            <a:r>
              <a:rPr lang="en-US" sz="3200" b="1" dirty="0"/>
              <a:t>2018 PART 1 CRIMES </a:t>
            </a:r>
          </a:p>
          <a:p>
            <a:r>
              <a:rPr lang="en-US" sz="3200" dirty="0"/>
              <a:t>				MURDER – 1</a:t>
            </a:r>
          </a:p>
          <a:p>
            <a:r>
              <a:rPr lang="en-US" sz="3200" dirty="0"/>
              <a:t>				RAPE – 2</a:t>
            </a:r>
          </a:p>
          <a:p>
            <a:r>
              <a:rPr lang="en-US" sz="3200" dirty="0"/>
              <a:t>				ROBBERY – 24</a:t>
            </a:r>
          </a:p>
          <a:p>
            <a:r>
              <a:rPr lang="en-US" sz="3200" dirty="0"/>
              <a:t>				AGGREVATED ASSAULT – 98</a:t>
            </a:r>
          </a:p>
          <a:p>
            <a:r>
              <a:rPr lang="en-US" sz="3200" dirty="0"/>
              <a:t>				BURGLARY – 155</a:t>
            </a:r>
          </a:p>
          <a:p>
            <a:r>
              <a:rPr lang="en-US" sz="3200" dirty="0"/>
              <a:t>				THEFT – 437</a:t>
            </a:r>
          </a:p>
          <a:p>
            <a:r>
              <a:rPr lang="en-US" sz="3200" dirty="0"/>
              <a:t>				MOTOR VEHICLE THEFT – 9</a:t>
            </a:r>
          </a:p>
          <a:p>
            <a:r>
              <a:rPr lang="en-US" sz="3200" dirty="0"/>
              <a:t>				TOTAL PART ONE CRIMES - 726</a:t>
            </a:r>
          </a:p>
        </p:txBody>
      </p:sp>
    </p:spTree>
    <p:extLst>
      <p:ext uri="{BB962C8B-B14F-4D97-AF65-F5344CB8AC3E}">
        <p14:creationId xmlns:p14="http://schemas.microsoft.com/office/powerpoint/2010/main" val="3942215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1 CRIME – CITY WIDE</a:t>
            </a:r>
          </a:p>
        </p:txBody>
      </p:sp>
      <p:pic>
        <p:nvPicPr>
          <p:cNvPr id="5" name="Picture 4"/>
          <p:cNvPicPr>
            <a:picLocks noChangeAspect="1"/>
          </p:cNvPicPr>
          <p:nvPr/>
        </p:nvPicPr>
        <p:blipFill>
          <a:blip r:embed="rId2"/>
          <a:stretch>
            <a:fillRect/>
          </a:stretch>
        </p:blipFill>
        <p:spPr>
          <a:xfrm>
            <a:off x="5787851" y="2200589"/>
            <a:ext cx="6404150" cy="4576261"/>
          </a:xfrm>
          <a:prstGeom prst="rect">
            <a:avLst/>
          </a:prstGeom>
        </p:spPr>
      </p:pic>
      <p:pic>
        <p:nvPicPr>
          <p:cNvPr id="7" name="Content Placeholder 6">
            <a:extLst>
              <a:ext uri="{FF2B5EF4-FFF2-40B4-BE49-F238E27FC236}">
                <a16:creationId xmlns:a16="http://schemas.microsoft.com/office/drawing/2014/main" xmlns="" id="{8B8069B5-3B67-4133-8512-CC08EE5DD48D}"/>
              </a:ext>
            </a:extLst>
          </p:cNvPr>
          <p:cNvPicPr>
            <a:picLocks noGrp="1" noChangeAspect="1"/>
          </p:cNvPicPr>
          <p:nvPr>
            <p:ph idx="1"/>
          </p:nvPr>
        </p:nvPicPr>
        <p:blipFill>
          <a:blip r:embed="rId3"/>
          <a:stretch>
            <a:fillRect/>
          </a:stretch>
        </p:blipFill>
        <p:spPr>
          <a:xfrm>
            <a:off x="238648" y="2250449"/>
            <a:ext cx="6505548" cy="4476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479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generated with very high confidence">
            <a:extLst>
              <a:ext uri="{FF2B5EF4-FFF2-40B4-BE49-F238E27FC236}">
                <a16:creationId xmlns:a16="http://schemas.microsoft.com/office/drawing/2014/main" xmlns="" id="{1C417BCF-D07D-42F6-8D9E-DA44A8CB33CB}"/>
              </a:ext>
            </a:extLst>
          </p:cNvPr>
          <p:cNvPicPr>
            <a:picLocks/>
          </p:cNvPicPr>
          <p:nvPr/>
        </p:nvPicPr>
        <p:blipFill>
          <a:blip r:embed="rId2"/>
          <a:stretch>
            <a:fillRect/>
          </a:stretch>
        </p:blipFill>
        <p:spPr>
          <a:xfrm>
            <a:off x="703384" y="325553"/>
            <a:ext cx="9535885" cy="6306359"/>
          </a:xfrm>
          <a:prstGeom prst="rect">
            <a:avLst/>
          </a:prstGeom>
        </p:spPr>
      </p:pic>
    </p:spTree>
    <p:extLst>
      <p:ext uri="{BB962C8B-B14F-4D97-AF65-F5344CB8AC3E}">
        <p14:creationId xmlns:p14="http://schemas.microsoft.com/office/powerpoint/2010/main" val="205944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3000" b="0" i="0" kern="1200" dirty="0">
                <a:solidFill>
                  <a:srgbClr val="EBEBEB"/>
                </a:solidFill>
                <a:latin typeface="+mj-lt"/>
                <a:ea typeface="+mj-ea"/>
                <a:cs typeface="+mj-cs"/>
              </a:rPr>
              <a:t>PART 1 CRIME - DISTRICT 1</a:t>
            </a:r>
            <a:br>
              <a:rPr lang="en-US" sz="3000" b="0" i="0" kern="1200" dirty="0">
                <a:solidFill>
                  <a:srgbClr val="EBEBEB"/>
                </a:solidFill>
                <a:latin typeface="+mj-lt"/>
                <a:ea typeface="+mj-ea"/>
                <a:cs typeface="+mj-cs"/>
              </a:rPr>
            </a:br>
            <a:r>
              <a:rPr lang="en-US" sz="3000" b="0" i="0" kern="1200" dirty="0">
                <a:solidFill>
                  <a:srgbClr val="EBEBEB"/>
                </a:solidFill>
                <a:latin typeface="+mj-lt"/>
                <a:ea typeface="+mj-ea"/>
                <a:cs typeface="+mj-cs"/>
              </a:rPr>
              <a:t>West side of city bounded by High Street and </a:t>
            </a:r>
            <a:r>
              <a:rPr lang="en-US" sz="3000" dirty="0">
                <a:solidFill>
                  <a:srgbClr val="EBEBEB"/>
                </a:solidFill>
              </a:rPr>
              <a:t>Washington St.</a:t>
            </a:r>
            <a:endParaRPr lang="en-US" sz="3000" b="0" i="0" kern="1200" dirty="0">
              <a:solidFill>
                <a:srgbClr val="EBEBEB"/>
              </a:solidFill>
              <a:latin typeface="+mj-lt"/>
              <a:ea typeface="+mj-ea"/>
              <a:cs typeface="+mj-cs"/>
            </a:endParaRPr>
          </a:p>
        </p:txBody>
      </p:sp>
      <p:pic>
        <p:nvPicPr>
          <p:cNvPr id="10" name="Picture 9">
            <a:extLst>
              <a:ext uri="{FF2B5EF4-FFF2-40B4-BE49-F238E27FC236}">
                <a16:creationId xmlns:a16="http://schemas.microsoft.com/office/drawing/2014/main" xmlns="" id="{8228EBBB-B1B0-43ED-AE0C-E536E37AE9C9}"/>
              </a:ext>
            </a:extLst>
          </p:cNvPr>
          <p:cNvPicPr>
            <a:picLocks noChangeAspect="1"/>
          </p:cNvPicPr>
          <p:nvPr/>
        </p:nvPicPr>
        <p:blipFill>
          <a:blip r:embed="rId2"/>
          <a:stretch>
            <a:fillRect/>
          </a:stretch>
        </p:blipFill>
        <p:spPr>
          <a:xfrm>
            <a:off x="4543960" y="75950"/>
            <a:ext cx="3838095" cy="4380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xmlns="" id="{B92BEA62-29B5-47B9-901C-9A7EF874C1D0}"/>
              </a:ext>
            </a:extLst>
          </p:cNvPr>
          <p:cNvPicPr>
            <a:picLocks noChangeAspect="1"/>
          </p:cNvPicPr>
          <p:nvPr/>
        </p:nvPicPr>
        <p:blipFill>
          <a:blip r:embed="rId3"/>
          <a:stretch>
            <a:fillRect/>
          </a:stretch>
        </p:blipFill>
        <p:spPr>
          <a:xfrm>
            <a:off x="19463" y="3708650"/>
            <a:ext cx="5966063" cy="307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269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379" y="699342"/>
            <a:ext cx="8761413" cy="1007532"/>
          </a:xfrm>
        </p:spPr>
        <p:txBody>
          <a:bodyPr/>
          <a:lstStyle/>
          <a:p>
            <a:pPr algn="ctr"/>
            <a:r>
              <a:rPr lang="en-US" dirty="0"/>
              <a:t>PART 1 CRIME – DISTRICT 2</a:t>
            </a:r>
            <a:br>
              <a:rPr lang="en-US" dirty="0"/>
            </a:br>
            <a:r>
              <a:rPr lang="en-US" sz="1800" dirty="0"/>
              <a:t>South of Washington Street from Teal Lane to Woods Road</a:t>
            </a:r>
            <a:endParaRPr lang="en-US" dirty="0"/>
          </a:p>
        </p:txBody>
      </p:sp>
      <p:pic>
        <p:nvPicPr>
          <p:cNvPr id="3" name="Picture 2">
            <a:extLst>
              <a:ext uri="{FF2B5EF4-FFF2-40B4-BE49-F238E27FC236}">
                <a16:creationId xmlns:a16="http://schemas.microsoft.com/office/drawing/2014/main" xmlns="" id="{A9AD0DAE-B2F2-4DC9-8006-24BAE2DDC02E}"/>
              </a:ext>
            </a:extLst>
          </p:cNvPr>
          <p:cNvPicPr>
            <a:picLocks noChangeAspect="1"/>
          </p:cNvPicPr>
          <p:nvPr/>
        </p:nvPicPr>
        <p:blipFill>
          <a:blip r:embed="rId2"/>
          <a:stretch>
            <a:fillRect/>
          </a:stretch>
        </p:blipFill>
        <p:spPr>
          <a:xfrm>
            <a:off x="201459" y="2511399"/>
            <a:ext cx="6067626" cy="4178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xmlns="" id="{92E3F872-C00B-4ECD-BF3F-0868FBA8A3FC}"/>
              </a:ext>
            </a:extLst>
          </p:cNvPr>
          <p:cNvPicPr>
            <a:picLocks noChangeAspect="1"/>
          </p:cNvPicPr>
          <p:nvPr/>
        </p:nvPicPr>
        <p:blipFill>
          <a:blip r:embed="rId3"/>
          <a:stretch>
            <a:fillRect/>
          </a:stretch>
        </p:blipFill>
        <p:spPr>
          <a:xfrm>
            <a:off x="6620778" y="2471549"/>
            <a:ext cx="5227590" cy="4258023"/>
          </a:xfrm>
          <a:prstGeom prst="rect">
            <a:avLst/>
          </a:prstGeom>
        </p:spPr>
      </p:pic>
    </p:spTree>
    <p:extLst>
      <p:ext uri="{BB962C8B-B14F-4D97-AF65-F5344CB8AC3E}">
        <p14:creationId xmlns:p14="http://schemas.microsoft.com/office/powerpoint/2010/main" val="685338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28</TotalTime>
  <Words>421</Words>
  <Application>Microsoft Macintosh PowerPoint</Application>
  <PresentationFormat>Custom</PresentationFormat>
  <Paragraphs>227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Ion</vt:lpstr>
      <vt:lpstr>Cambridge Police Department</vt:lpstr>
      <vt:lpstr>Proudly Serving the Citizens of Cambridge</vt:lpstr>
      <vt:lpstr>PowerPoint Presentation</vt:lpstr>
      <vt:lpstr>Cambridge Police Department Authorized Sworn Manpower</vt:lpstr>
      <vt:lpstr>PowerPoint Presentation</vt:lpstr>
      <vt:lpstr>PART 1 CRIME – CITY WIDE</vt:lpstr>
      <vt:lpstr>PowerPoint Presentation</vt:lpstr>
      <vt:lpstr>PART 1 CRIME - DISTRICT 1 West side of city bounded by High Street and Washington St.</vt:lpstr>
      <vt:lpstr>PART 1 CRIME – DISTRICT 2 South of Washington Street from Teal Lane to Woods Road</vt:lpstr>
      <vt:lpstr>PART 1 CRIME – DISTRICT 3 High Street, across Ocean Gateway to Bucktown Road</vt:lpstr>
      <vt:lpstr>OTHER POLICE STATISTICS</vt:lpstr>
      <vt:lpstr>Calls for Service Last year’s report show that calls for service had been declining. Noting that self-initiated calls had been removed from the data which showed only those call which had been initiated by the public. This year’s calls for service include all calls for service. Whether initiated by an officer or the public the officer is still tied up on a work assignment and this should be noted to show the true amount of incidents our police officers actually handle.</vt:lpstr>
      <vt:lpstr> Emergency Petitions are the process by which we encounter a person who may be threat to themselves or others and refuses medical treatment.  We complete the petition and transport the individual to the hospital for evaluation.  This is a very time consuming process for our officers and has been steadily increasing since 2013. </vt:lpstr>
      <vt:lpstr>Arrests and traffic enforcement are not only indicators of the presence of violations, but are also a reflection of the motivation and professionalism of our officer.</vt:lpstr>
      <vt:lpstr>Cambridge Police Department 2018 Narcotics Investigations</vt:lpstr>
      <vt:lpstr>PowerPoint Presentation</vt:lpstr>
      <vt:lpstr>PowerPoint Presentation</vt:lpstr>
      <vt:lpstr>Cambridge Police Department 2018 Pay Study</vt:lpstr>
      <vt:lpstr>The Cambridge Police Department Starting Pay is $37,197  Starting pay for a Certified Officer is $40,444  The Cambridge Police Department is one of the lowest starting pay for Police Officers on the entire Eastern Shore $37,197.00  </vt:lpstr>
      <vt:lpstr>Pay Comparison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Cambridge PD Sworn Officer Positions  2005:    52  2017:    48  2018:  46  Since 2015 Cambridge Police Department has had the following cut from its budget:     -10 Dispatcher Positions     -  1 Police Department IT Position and $30,000.00 IT Budget     -  1 Records Tech Position     -  2 Police Officer Positions</vt:lpstr>
      <vt:lpstr>PowerPoint Presentation</vt:lpstr>
      <vt:lpstr>New Recruit Hiring Costs for the  6 month Police Academy  Total Estimated Cost Per New Employee $30,000.00   -Salary and Benefit Package -Equipment -Uniforms -Training Costs (Police Academy Fees) -Transportation costs -Background Costs -Pre-Employments Costs </vt:lpstr>
      <vt:lpstr>Since 2007 we have had to refill approx. 69 Positions.  The cost to refill these positions and send each to the 6 month academy is approx. $2,070,000.00</vt:lpstr>
      <vt:lpstr>        Repercussions of losing any                  additional officers                 -OPTION #1-Restructure Divisions- Move officers back to Patrol    -Remove 2 Officers from Flex Team     -Remove 1 Officer from DCNTF    -Remove 2 Officers from Community Policing Unit              -DARE to 5th Graders              -Police Athletic League              -Explorer Program              -Citizens Police Academy              -Shop with a COP              -Back Pack Give-a-way </vt:lpstr>
      <vt:lpstr>Option #2        Restructure the Department        - Go from a 9 hour shifts to 12 hour shifts        - Go from 5 patrol squads to 4 patrol squads.</vt:lpstr>
      <vt:lpstr>Salisbury PD Current Offer for Entry Level Officers</vt:lpstr>
      <vt:lpstr>Salisbury PD Current Offer for Certified Officers</vt:lpstr>
      <vt:lpstr>Maryland State Police current starting and after Academy pay</vt:lpstr>
      <vt:lpstr>Delaware State Police current offer for entry level officers</vt:lpstr>
      <vt:lpstr>Easton PD Current offer for Entry Level</vt:lpstr>
      <vt:lpstr>Federalsburg PD PD Entry Level</vt:lpstr>
      <vt:lpstr>FY 2020 Requested Funding  for Pay Increases   Requesting $6,000.00 across the board for all Sworn Officers  Averaging all above Salaries (PFC Scale) we are currently behind by approx $11,000.00  The Cambridge Police Department is the lowest starting pay on the entire Eastern Shore $37,197.00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Police Department</dc:title>
  <dc:creator>Mark Lewis</dc:creator>
  <cp:lastModifiedBy>Tom Puglisi</cp:lastModifiedBy>
  <cp:revision>3</cp:revision>
  <dcterms:created xsi:type="dcterms:W3CDTF">2019-04-25T13:53:10Z</dcterms:created>
  <dcterms:modified xsi:type="dcterms:W3CDTF">2019-05-01T16:01:41Z</dcterms:modified>
</cp:coreProperties>
</file>