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ExtraBold" panose="020B0604020202020204" pitchFamily="2" charset="0"/>
      <p:bold r:id="rId20"/>
      <p:boldItalic r:id="rId21"/>
    </p:embeddedFont>
    <p:embeddedFont>
      <p:font typeface="Montserrat Light" panose="000004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1020b5ae13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1020b5ae13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13ae2456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13ae2456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544834c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544834c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Kick off meeting: mention the essential element related questions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1020b5ae13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1020b5ae13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1020b5ae13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1020b5ae13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Speaking Notes:</a:t>
            </a:r>
            <a:r>
              <a:rPr lang="en" sz="1200" i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Students from kindergarten to 5th grade visited three taste sessions to sample different foods.  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-  Foods tasted include; Edamame, Guacamole, Rainbow carrots, star fruit, and Pomegranate.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1020b5ae13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1020b5ae13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1020b5ae13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11020b5ae13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1020b5ae13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1020b5ae13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5" name="Google Shape;62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6" name="Google Shape;62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1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8538692" y="4825993"/>
            <a:ext cx="607856" cy="320811"/>
          </a:xfrm>
          <a:custGeom>
            <a:avLst/>
            <a:gdLst/>
            <a:ahLst/>
            <a:cxnLst/>
            <a:rect l="l" t="t" r="r" b="b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0"/>
          <p:cNvSpPr txBox="1">
            <a:spLocks noGrp="1"/>
          </p:cNvSpPr>
          <p:nvPr>
            <p:ph type="body" idx="1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65" name="Google Shape;4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575" y="2571750"/>
            <a:ext cx="2362600" cy="23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7050" y="243675"/>
            <a:ext cx="3789726" cy="1999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Google Shape;633;p15"/>
          <p:cNvCxnSpPr/>
          <p:nvPr/>
        </p:nvCxnSpPr>
        <p:spPr>
          <a:xfrm>
            <a:off x="4445175" y="2772650"/>
            <a:ext cx="13500" cy="2048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6"/>
          <p:cNvSpPr txBox="1"/>
          <p:nvPr/>
        </p:nvSpPr>
        <p:spPr>
          <a:xfrm>
            <a:off x="1788550" y="477700"/>
            <a:ext cx="431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Models of Excellence</a:t>
            </a:r>
            <a:endParaRPr sz="28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16"/>
          <p:cNvSpPr txBox="1"/>
          <p:nvPr/>
        </p:nvSpPr>
        <p:spPr>
          <a:xfrm>
            <a:off x="432200" y="1093312"/>
            <a:ext cx="54675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SkillsUSA DCTC Chapter won the Chapter Excellence Distinction of </a:t>
            </a:r>
            <a:endParaRPr sz="1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Models Of Excellence for the 2nd time in 4 years.  This is only given to the top 24 Chapters in the Nation. </a:t>
            </a:r>
            <a:endParaRPr sz="1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Members Brianna Pinder and Katelyn Masden headed this endeavor for the 2020-2021 school year. </a:t>
            </a:r>
            <a:endParaRPr sz="1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40" name="Google Shape;64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100" y="1245700"/>
            <a:ext cx="2939499" cy="22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"/>
          <p:cNvSpPr txBox="1"/>
          <p:nvPr/>
        </p:nvSpPr>
        <p:spPr>
          <a:xfrm>
            <a:off x="0" y="625650"/>
            <a:ext cx="472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SkillsUSA Framework</a:t>
            </a:r>
            <a:endParaRPr sz="28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6" name="Google Shape;646;p17"/>
          <p:cNvSpPr txBox="1"/>
          <p:nvPr/>
        </p:nvSpPr>
        <p:spPr>
          <a:xfrm>
            <a:off x="432200" y="1093312"/>
            <a:ext cx="5467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47" name="Google Shape;6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950" y="562062"/>
            <a:ext cx="4229678" cy="326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8"/>
          <p:cNvSpPr txBox="1">
            <a:spLocks noGrp="1"/>
          </p:cNvSpPr>
          <p:nvPr>
            <p:ph type="title" idx="4294967295"/>
          </p:nvPr>
        </p:nvSpPr>
        <p:spPr>
          <a:xfrm>
            <a:off x="188850" y="277750"/>
            <a:ext cx="6487800" cy="7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70C0"/>
                </a:solidFill>
              </a:rPr>
              <a:t>Member Meetings and Fun incentives </a:t>
            </a:r>
            <a:endParaRPr sz="2500"/>
          </a:p>
        </p:txBody>
      </p:sp>
      <p:sp>
        <p:nvSpPr>
          <p:cNvPr id="653" name="Google Shape;653;p18"/>
          <p:cNvSpPr txBox="1">
            <a:spLocks noGrp="1"/>
          </p:cNvSpPr>
          <p:nvPr>
            <p:ph type="body" idx="4294967295"/>
          </p:nvPr>
        </p:nvSpPr>
        <p:spPr>
          <a:xfrm>
            <a:off x="268600" y="1141550"/>
            <a:ext cx="4822500" cy="38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SkillsUSA Kick-off Meeting: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Icebreaker called “musical chairs beach ball”. 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SkillsUSA background information and the importance of the Framework and essential elements.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 events and compositions SkillsUSA has to offer 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Ice Cream Social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Member meeting including; Chapter officer voting, revealing future ideas for events, and overall socializing/meeting other members over ice cream. 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0" y="12220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Fall Leadership Conference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9"/>
          <p:cNvSpPr txBox="1">
            <a:spLocks noGrp="1"/>
          </p:cNvSpPr>
          <p:nvPr>
            <p:ph type="body" idx="4294967295"/>
          </p:nvPr>
        </p:nvSpPr>
        <p:spPr>
          <a:xfrm>
            <a:off x="290250" y="818500"/>
            <a:ext cx="85635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interactive virtual conference.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DCTC Chapter won a $75.00 Gift card as the 1st place winners in the Framework Scavenger Hunt 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of our members completed their statesmen award!  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400" y="1997375"/>
            <a:ext cx="1920976" cy="256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0"/>
          <p:cNvSpPr txBox="1">
            <a:spLocks noGrp="1"/>
          </p:cNvSpPr>
          <p:nvPr>
            <p:ph type="title"/>
          </p:nvPr>
        </p:nvSpPr>
        <p:spPr>
          <a:xfrm>
            <a:off x="3334950" y="141350"/>
            <a:ext cx="55053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Childhood Nutrition Day </a:t>
            </a:r>
            <a:endParaRPr sz="3000">
              <a:solidFill>
                <a:srgbClr val="0070C0"/>
              </a:solidFill>
            </a:endParaRPr>
          </a:p>
        </p:txBody>
      </p:sp>
      <p:sp>
        <p:nvSpPr>
          <p:cNvPr id="666" name="Google Shape;666;p20"/>
          <p:cNvSpPr txBox="1">
            <a:spLocks noGrp="1"/>
          </p:cNvSpPr>
          <p:nvPr>
            <p:ph type="body" idx="1"/>
          </p:nvPr>
        </p:nvSpPr>
        <p:spPr>
          <a:xfrm>
            <a:off x="-76950" y="2426231"/>
            <a:ext cx="41190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>
                <a:solidFill>
                  <a:schemeClr val="lt1"/>
                </a:solidFill>
              </a:rPr>
              <a:t>Culinary Arts Students along with TAM SkillsUSA members taught and explored healthy foods Sandy Hill students.  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67" name="Google Shape;6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350" y="1100000"/>
            <a:ext cx="2753401" cy="36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050" y="1511062"/>
            <a:ext cx="2145274" cy="28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1"/>
          <p:cNvSpPr txBox="1">
            <a:spLocks noGrp="1"/>
          </p:cNvSpPr>
          <p:nvPr>
            <p:ph type="title"/>
          </p:nvPr>
        </p:nvSpPr>
        <p:spPr>
          <a:xfrm>
            <a:off x="4054800" y="255525"/>
            <a:ext cx="41772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0C0"/>
                </a:solidFill>
              </a:rPr>
              <a:t>Other SkillsUSA Events</a:t>
            </a:r>
            <a:endParaRPr sz="2600">
              <a:solidFill>
                <a:srgbClr val="0070C0"/>
              </a:solidFill>
            </a:endParaRPr>
          </a:p>
        </p:txBody>
      </p:sp>
      <p:sp>
        <p:nvSpPr>
          <p:cNvPr id="674" name="Google Shape;674;p21"/>
          <p:cNvSpPr txBox="1">
            <a:spLocks noGrp="1"/>
          </p:cNvSpPr>
          <p:nvPr>
            <p:ph type="body" idx="1"/>
          </p:nvPr>
        </p:nvSpPr>
        <p:spPr>
          <a:xfrm>
            <a:off x="2597575" y="1124474"/>
            <a:ext cx="64557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Pumpkin carving contest  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Friendly competition for the members to get to know each other and show their skills (insert pictures)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75" name="Google Shape;675;p21"/>
          <p:cNvSpPr txBox="1"/>
          <p:nvPr/>
        </p:nvSpPr>
        <p:spPr>
          <a:xfrm>
            <a:off x="2597575" y="2156775"/>
            <a:ext cx="60120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</a:rPr>
              <a:t>Penny Wars  </a:t>
            </a:r>
            <a:endParaRPr sz="1500"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</a:rPr>
              <a:t>Total Raised $898.00 . </a:t>
            </a:r>
            <a:endParaRPr sz="1500"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</a:rPr>
              <a:t>Competition for the class who raised the most money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</a:rPr>
              <a:t>Food drive  </a:t>
            </a:r>
            <a:endParaRPr sz="1500"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lt1"/>
                </a:solidFill>
              </a:rPr>
              <a:t>Total items raised 523 cans which was given to Koski Trucking who sent all donations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76" name="Google Shape;6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75" y="2037563"/>
            <a:ext cx="2031376" cy="15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650" y="3635874"/>
            <a:ext cx="2031374" cy="1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2"/>
          <p:cNvSpPr txBox="1">
            <a:spLocks noGrp="1"/>
          </p:cNvSpPr>
          <p:nvPr>
            <p:ph type="body" idx="4294967295"/>
          </p:nvPr>
        </p:nvSpPr>
        <p:spPr>
          <a:xfrm>
            <a:off x="156375" y="1969275"/>
            <a:ext cx="4804500" cy="2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 - Recognize day:</a:t>
            </a:r>
            <a:r>
              <a:rPr lang="en" sz="1500">
                <a:solidFill>
                  <a:srgbClr val="FFFFFF"/>
                </a:solidFill>
              </a:rPr>
              <a:t> PowerPoint appreciating DCTC teachers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 - Give Back Day: </a:t>
            </a:r>
            <a:r>
              <a:rPr lang="en" sz="1500">
                <a:solidFill>
                  <a:srgbClr val="FFFFFF"/>
                </a:solidFill>
              </a:rPr>
              <a:t>Students wrote Thank You notes to teachers 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Wednesday - Partner Day:</a:t>
            </a:r>
            <a:r>
              <a:rPr lang="en" sz="1500">
                <a:solidFill>
                  <a:srgbClr val="FFFFFF"/>
                </a:solidFill>
              </a:rPr>
              <a:t> Panel discussion 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Thursday - Advocacy Day:</a:t>
            </a:r>
            <a:r>
              <a:rPr lang="en" sz="1500">
                <a:solidFill>
                  <a:srgbClr val="FFFFFF"/>
                </a:solidFill>
              </a:rPr>
              <a:t> Student favorite project showcase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Friday - SkillsUSA Day:</a:t>
            </a:r>
            <a:r>
              <a:rPr lang="en" sz="1500">
                <a:solidFill>
                  <a:srgbClr val="FFFFFF"/>
                </a:solidFill>
              </a:rPr>
              <a:t>  Member celebration</a:t>
            </a:r>
            <a:endParaRPr sz="1500">
              <a:solidFill>
                <a:srgbClr val="FFFFFF"/>
              </a:solidFill>
            </a:endParaRPr>
          </a:p>
        </p:txBody>
      </p:sp>
      <p:pic>
        <p:nvPicPr>
          <p:cNvPr id="683" name="Google Shape;6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850" y="168525"/>
            <a:ext cx="4230300" cy="13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393" y="1969362"/>
            <a:ext cx="2039749" cy="255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145" y="607219"/>
            <a:ext cx="2411028" cy="321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20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3"/>
          <p:cNvSpPr txBox="1">
            <a:spLocks noGrp="1"/>
          </p:cNvSpPr>
          <p:nvPr>
            <p:ph type="title"/>
          </p:nvPr>
        </p:nvSpPr>
        <p:spPr>
          <a:xfrm>
            <a:off x="3158350" y="181625"/>
            <a:ext cx="58686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What SkillsUSA Means to Us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691" name="Google Shape;691;p23"/>
          <p:cNvSpPr txBox="1">
            <a:spLocks noGrp="1"/>
          </p:cNvSpPr>
          <p:nvPr>
            <p:ph type="body" idx="1"/>
          </p:nvPr>
        </p:nvSpPr>
        <p:spPr>
          <a:xfrm>
            <a:off x="1866750" y="1681013"/>
            <a:ext cx="27492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“SkillsUSA accepted me”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92" name="Google Shape;692;p23"/>
          <p:cNvSpPr txBox="1">
            <a:spLocks noGrp="1"/>
          </p:cNvSpPr>
          <p:nvPr>
            <p:ph type="body" idx="2"/>
          </p:nvPr>
        </p:nvSpPr>
        <p:spPr>
          <a:xfrm>
            <a:off x="4408775" y="1863325"/>
            <a:ext cx="31923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“Through SkillsUSA I have learned new skills I never thought were possible”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3" name="Google Shape;693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94" name="Google Shape;694;p23"/>
          <p:cNvSpPr txBox="1"/>
          <p:nvPr/>
        </p:nvSpPr>
        <p:spPr>
          <a:xfrm>
            <a:off x="3257425" y="849725"/>
            <a:ext cx="256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“The student leaders and advisors are always there to help me”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5" name="Google Shape;695;p23"/>
          <p:cNvSpPr txBox="1"/>
          <p:nvPr/>
        </p:nvSpPr>
        <p:spPr>
          <a:xfrm>
            <a:off x="135575" y="4444325"/>
            <a:ext cx="518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“Thank you SkillsUSA!”</a:t>
            </a:r>
            <a:endParaRPr sz="30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6" name="Google Shape;696;p23"/>
          <p:cNvSpPr txBox="1"/>
          <p:nvPr/>
        </p:nvSpPr>
        <p:spPr>
          <a:xfrm>
            <a:off x="2691988" y="3446325"/>
            <a:ext cx="2189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 have grown in my leadership skills”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7" name="Google Shape;697;p23"/>
          <p:cNvSpPr txBox="1"/>
          <p:nvPr/>
        </p:nvSpPr>
        <p:spPr>
          <a:xfrm>
            <a:off x="4912163" y="2910025"/>
            <a:ext cx="2376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“Helping out the community became so much fun, I can’t wait to help more people”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8" name="Google Shape;698;p23"/>
          <p:cNvSpPr txBox="1"/>
          <p:nvPr/>
        </p:nvSpPr>
        <p:spPr>
          <a:xfrm>
            <a:off x="53825" y="2078725"/>
            <a:ext cx="206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 have learned new skills that I can take into the workplace”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9" name="Google Shape;699;p23"/>
          <p:cNvSpPr txBox="1"/>
          <p:nvPr/>
        </p:nvSpPr>
        <p:spPr>
          <a:xfrm>
            <a:off x="7505925" y="3150613"/>
            <a:ext cx="1664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“Improved my organization skills and flexibility.”</a:t>
            </a:r>
            <a:endParaRPr sz="13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0" name="Google Shape;700;p23"/>
          <p:cNvSpPr txBox="1"/>
          <p:nvPr/>
        </p:nvSpPr>
        <p:spPr>
          <a:xfrm>
            <a:off x="2936075" y="2584938"/>
            <a:ext cx="166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“SkillsUSA has given me great opportunities”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1" name="Google Shape;701;p23"/>
          <p:cNvSpPr txBox="1"/>
          <p:nvPr/>
        </p:nvSpPr>
        <p:spPr>
          <a:xfrm>
            <a:off x="135575" y="3622775"/>
            <a:ext cx="1569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“Helped me open up”</a:t>
            </a: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2" name="Google Shape;702;p23"/>
          <p:cNvSpPr txBox="1"/>
          <p:nvPr/>
        </p:nvSpPr>
        <p:spPr>
          <a:xfrm>
            <a:off x="5437725" y="3960925"/>
            <a:ext cx="2068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“Got me thinking more seriously about my future and the careers ahead”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3" name="Google Shape;703;p23"/>
          <p:cNvSpPr txBox="1"/>
          <p:nvPr/>
        </p:nvSpPr>
        <p:spPr>
          <a:xfrm>
            <a:off x="7213100" y="849725"/>
            <a:ext cx="1785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“Enhanced my professional communication” 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4" name="Google Shape;704;p23"/>
          <p:cNvSpPr txBox="1"/>
          <p:nvPr/>
        </p:nvSpPr>
        <p:spPr>
          <a:xfrm>
            <a:off x="6027325" y="1037578"/>
            <a:ext cx="10257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“Helped my with life skills”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5" name="Google Shape;705;p23"/>
          <p:cNvSpPr txBox="1"/>
          <p:nvPr/>
        </p:nvSpPr>
        <p:spPr>
          <a:xfrm>
            <a:off x="626850" y="2825550"/>
            <a:ext cx="1893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 Learned how to write a resume and get an interview”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6" name="Google Shape;706;p23"/>
          <p:cNvSpPr txBox="1"/>
          <p:nvPr/>
        </p:nvSpPr>
        <p:spPr>
          <a:xfrm>
            <a:off x="443238" y="1299175"/>
            <a:ext cx="142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“Meet new people”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7" name="Google Shape;707;p23"/>
          <p:cNvSpPr txBox="1"/>
          <p:nvPr/>
        </p:nvSpPr>
        <p:spPr>
          <a:xfrm>
            <a:off x="7601075" y="1863325"/>
            <a:ext cx="1278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 learned to work better in teams, even with strangers”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8D7C7C"/>
      </a:dk2>
      <a:lt2>
        <a:srgbClr val="ECE9E4"/>
      </a:lt2>
      <a:accent1>
        <a:srgbClr val="BD2A35"/>
      </a:accent1>
      <a:accent2>
        <a:srgbClr val="F64646"/>
      </a:accent2>
      <a:accent3>
        <a:srgbClr val="FFA400"/>
      </a:accent3>
      <a:accent4>
        <a:srgbClr val="FFD488"/>
      </a:accent4>
      <a:accent5>
        <a:srgbClr val="FFC800"/>
      </a:accent5>
      <a:accent6>
        <a:srgbClr val="FFE37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Century Gothic</vt:lpstr>
      <vt:lpstr>Roboto</vt:lpstr>
      <vt:lpstr>Arial</vt:lpstr>
      <vt:lpstr>Montserrat Light</vt:lpstr>
      <vt:lpstr>Montserrat</vt:lpstr>
      <vt:lpstr>Montserrat ExtraBold</vt:lpstr>
      <vt:lpstr>Wart template</vt:lpstr>
      <vt:lpstr>PowerPoint Presentation</vt:lpstr>
      <vt:lpstr>PowerPoint Presentation</vt:lpstr>
      <vt:lpstr>PowerPoint Presentation</vt:lpstr>
      <vt:lpstr>Member Meetings and Fun incentives </vt:lpstr>
      <vt:lpstr>Fall Leadership Conference</vt:lpstr>
      <vt:lpstr>Childhood Nutrition Day </vt:lpstr>
      <vt:lpstr>Other SkillsUSA Events</vt:lpstr>
      <vt:lpstr>PowerPoint Presentation</vt:lpstr>
      <vt:lpstr>What SkillsUSA Means to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Zinnel, Charlene</dc:creator>
  <cp:lastModifiedBy>Dayton, Chris</cp:lastModifiedBy>
  <cp:revision>1</cp:revision>
  <dcterms:modified xsi:type="dcterms:W3CDTF">2022-02-15T13:11:13Z</dcterms:modified>
</cp:coreProperties>
</file>