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0" r:id="rId4"/>
    <p:sldId id="257" r:id="rId5"/>
    <p:sldId id="269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86481" autoAdjust="0"/>
  </p:normalViewPr>
  <p:slideViewPr>
    <p:cSldViewPr snapToGrid="0">
      <p:cViewPr varScale="1">
        <p:scale>
          <a:sx n="98" d="100"/>
          <a:sy n="98" d="100"/>
        </p:scale>
        <p:origin x="300" y="114"/>
      </p:cViewPr>
      <p:guideLst/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4AAB-4197-7C48-B8F6-3E6E2FB89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9FB26-B270-8540-A12B-4A2F699C2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E5E1-3F7C-E346-BECE-6A9CB8F8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7E146-B5CF-E940-BB41-A63FADBE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A9EC4-4AB6-DD4D-8EDE-FAB331D6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1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57F2-D788-7F4E-B90C-3BA4D61B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935EB-9675-504D-945B-D1D12D876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3E142-33F1-B54D-AC30-3479C7B0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24531-5950-6B47-809D-357594D5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CB77A-AF3C-FF47-A6AE-10DF9077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8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1102E-C1F3-C042-A0BA-C061A66E9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00E64-3FEF-2842-AAF0-17B51AEAF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17919-7832-B446-AF88-71A884AF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2116-0797-D644-92E2-7F7B0236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23F7C-A25A-9B43-9843-808A2BB5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E481-4A10-C948-AC49-5968261D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709F-1985-DB4A-9006-AD2B2083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D1185-0CA3-BC4C-AAC1-A1E1BBE8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04F6-4C36-C549-8A32-AF6CB33C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D7F9D-9318-1241-A4E9-2795B0D7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0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E4D7-4E99-6847-9782-AD68080E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00565-B0EA-7D4C-BFB3-1A3E40F0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A356-82CA-D142-9FBD-803FC124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C3918-1998-3B43-A5B2-2C5FE8AD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8721C-640B-C24B-837D-5F1B525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8766-0AA8-B447-BD8F-D51EC7DB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EF42-15A2-9B47-8AD4-366913157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8173E-499A-E74D-BE1E-CB06220BA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84229-9022-7547-A32F-10304C62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F85EF-D30C-994B-8BAA-FC4C6EB4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2394F-029C-4E46-9133-143C8CFC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8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C683-2C5C-7A46-ADD5-DFA13CE1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8636D-2925-094E-8DC5-E5BC24B1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D4E3-D541-854E-BCC9-EE7FD7FBD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86AE8-C3DC-6E4F-8812-32E188F06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FACDC-1F4A-1C48-A98D-D6506CDDD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9F875-9888-AD4D-A69C-37ED162F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1FCC2-65CA-1141-A791-7535E158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BFBFB-A652-F54F-BBE2-A19EEA15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0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D67B-D666-8B4E-9FDE-5A0C332B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184A5-0214-A14B-85A8-948BA84F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E4497-069B-E74B-AB07-410BD6EC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19B59-F2CB-7344-BE0F-F0456BDC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2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E662F-7FC5-084F-A0DE-8EA8ECF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1C542-5F78-0A4F-97A8-C27CD223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257B9-4C62-8E47-8E54-652BFA0F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8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D47B-C6F0-774C-B09C-7C494687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A8B7-A5D6-FC4B-A79B-3DEBE3C7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2C755-F3CC-8242-9704-3918B2B49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69853-18A3-EE4A-8DB2-5E63CAC2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BD70F-2A8B-354D-8B47-8B037CC0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64042-01FC-D740-B1B2-F4C70C75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8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4970-0B16-9A41-9BFF-3B8AAD30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33C3D-FC09-1748-8681-E272BD518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E7F4F-E4F6-584F-9A47-9036B5406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46B85-0887-4449-B547-9820F0CF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0E01F-FAA0-C04E-8912-B0F91270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23F74-65FE-874D-8D4B-869D0A4D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8B916-C62A-E94B-9C1A-6AB8F643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E217-E64C-5545-8A15-80EE6C08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80894-B472-8C48-BDD7-EB56EDF52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8BDF-DE1D-164A-9582-89688859C6E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7EA15-7ABF-1F4D-8A22-CB35DC5F5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74E6D-FE94-C04C-976C-1C2D28505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EB30-BF13-D149-8145-9131ED53C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1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388BC-0345-4940-A927-99BCDCDF4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2" y="-2667000"/>
            <a:ext cx="6857998" cy="12192001"/>
          </a:xfrm>
          <a:prstGeom prst="rect">
            <a:avLst/>
          </a:prstGeom>
        </p:spPr>
      </p:pic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522EE57F-CE7F-DE4B-8F66-0276372EA6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68650" y="1543050"/>
            <a:ext cx="5851525" cy="3014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C-SD March Monthly Report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3/17/22</a:t>
            </a:r>
          </a:p>
        </p:txBody>
      </p:sp>
    </p:spTree>
    <p:extLst>
      <p:ext uri="{BB962C8B-B14F-4D97-AF65-F5344CB8AC3E}">
        <p14:creationId xmlns:p14="http://schemas.microsoft.com/office/powerpoint/2010/main" val="291644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8166ABD-4FDE-2440-B423-9E885F78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8801"/>
            <a:ext cx="10515600" cy="2209199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C-SD Regional Champions</a:t>
            </a:r>
          </a:p>
        </p:txBody>
      </p:sp>
      <p:pic>
        <p:nvPicPr>
          <p:cNvPr id="16" name="Picture 15" descr="CSD Regional Championship Team">
            <a:extLst>
              <a:ext uri="{FF2B5EF4-FFF2-40B4-BE49-F238E27FC236}">
                <a16:creationId xmlns:a16="http://schemas.microsoft.com/office/drawing/2014/main" id="{1AED3913-E842-CD44-84DC-48996C83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" r="18908"/>
          <a:stretch/>
        </p:blipFill>
        <p:spPr>
          <a:xfrm>
            <a:off x="-1" y="10"/>
            <a:ext cx="7534655" cy="6857990"/>
          </a:xfrm>
          <a:prstGeom prst="rect">
            <a:avLst/>
          </a:prstGeom>
        </p:spPr>
      </p:pic>
      <p:pic>
        <p:nvPicPr>
          <p:cNvPr id="6" name="Picture 5" descr="CSD Regional Championship Team">
            <a:extLst>
              <a:ext uri="{FF2B5EF4-FFF2-40B4-BE49-F238E27FC236}">
                <a16:creationId xmlns:a16="http://schemas.microsoft.com/office/drawing/2014/main" id="{AFCBE80C-9AA0-0E4E-829C-105B29895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188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3" name="Picture 2" descr="CSD Regional Championship Team">
            <a:extLst>
              <a:ext uri="{FF2B5EF4-FFF2-40B4-BE49-F238E27FC236}">
                <a16:creationId xmlns:a16="http://schemas.microsoft.com/office/drawing/2014/main" id="{E233C2F3-C015-1047-AAAE-31773E4F9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64" r="12756" b="-2"/>
          <a:stretch/>
        </p:blipFill>
        <p:spPr>
          <a:xfrm>
            <a:off x="7534654" y="3346705"/>
            <a:ext cx="4657346" cy="35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6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1FF9-787E-C94D-9D03-0D2D6148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Spring Sports has begun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73CC7-A55F-EE45-BBD8-1A6F593C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9610811" cy="5532437"/>
          </a:xfrm>
        </p:spPr>
        <p:txBody>
          <a:bodyPr>
            <a:normAutofit/>
          </a:bodyPr>
          <a:lstStyle/>
          <a:p>
            <a:r>
              <a:rPr lang="en-US" sz="3200" dirty="0"/>
              <a:t>The Men’s lacrosse team has gotten a large amount of interest, and they have a large team that is full of talent. </a:t>
            </a:r>
          </a:p>
          <a:p>
            <a:r>
              <a:rPr lang="en-US" sz="3200" dirty="0"/>
              <a:t>The Women’s lacrosse team has seen an equal showing, and they are excited for the season.</a:t>
            </a:r>
          </a:p>
          <a:p>
            <a:r>
              <a:rPr lang="en-US" sz="3200" dirty="0"/>
              <a:t>The baseball team is looking forward to the beginning of a new season.</a:t>
            </a:r>
          </a:p>
          <a:p>
            <a:r>
              <a:rPr lang="en-US" sz="3200" dirty="0"/>
              <a:t>The softball team has begun the season with a large number of students, which are additionally talented.</a:t>
            </a:r>
          </a:p>
          <a:p>
            <a:r>
              <a:rPr lang="en-US" sz="3200" dirty="0"/>
              <a:t>The outdoor track team is excited to see what it can accomplish after a very successful indoor campaign.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2502B-646C-E84F-BA62-31636EF8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134" y="3707028"/>
            <a:ext cx="2546866" cy="31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C4FCB0-64D3-1C48-B0C5-BB69D822D3DC}"/>
              </a:ext>
            </a:extLst>
          </p:cNvPr>
          <p:cNvSpPr txBox="1"/>
          <p:nvPr/>
        </p:nvSpPr>
        <p:spPr>
          <a:xfrm>
            <a:off x="0" y="556056"/>
            <a:ext cx="96417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600" dirty="0">
              <a:effectLst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College Fair is scheduled for March 16th.  </a:t>
            </a:r>
            <a:r>
              <a:rPr lang="en-US" sz="2800" dirty="0">
                <a:solidFill>
                  <a:srgbClr val="000000"/>
                </a:solidFill>
              </a:rPr>
              <a:t>There are 11 different schools lined up for the fair, and it will be a great opportunity for students to view the opportunities that different colleges can offer.</a:t>
            </a: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Career Day is scheduled for April 14th.  This year, the event will be in-person and hosted in the gym.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12121"/>
                </a:solidFill>
                <a:effectLst/>
              </a:rPr>
              <a:t>Friday, April 8th, Avid College Trip to Stevenson University and  Coppin State University.  Approximately 80 students were invited to attend.</a:t>
            </a:r>
            <a:endParaRPr lang="en-US" sz="2800" b="0" i="0" u="none" strike="noStrike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4CA3AA-29D2-C546-ADEF-34F41C3F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134" y="3707028"/>
            <a:ext cx="2546866" cy="3150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0219F-221C-4AB2-B53A-6EE3102934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848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Upcoming AVID Events: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0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866DD-28A4-3D4A-8749-2A8BBB1BE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513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51B4661-72D7-4261-B1C9-8D2BA4B4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CSD Students of the Month</a:t>
            </a:r>
          </a:p>
        </p:txBody>
      </p:sp>
    </p:spTree>
    <p:extLst>
      <p:ext uri="{BB962C8B-B14F-4D97-AF65-F5344CB8AC3E}">
        <p14:creationId xmlns:p14="http://schemas.microsoft.com/office/powerpoint/2010/main" val="196778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840AC0-2A10-244E-8D90-F5468DC3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594" y="0"/>
            <a:ext cx="4297406" cy="6858000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4">
                    <a:lumMod val="75000"/>
                  </a:schemeClr>
                </a:solidFill>
              </a:rPr>
              <a:t>The Senior Class is excited to present the play Into The Woods</a:t>
            </a:r>
          </a:p>
        </p:txBody>
      </p:sp>
      <p:pic>
        <p:nvPicPr>
          <p:cNvPr id="10" name="Picture 9" descr="Poster for Into the Woods play at CSD on March 24, 25, and 26 at 7 pm and March 27th at 2 pm">
            <a:extLst>
              <a:ext uri="{FF2B5EF4-FFF2-40B4-BE49-F238E27FC236}">
                <a16:creationId xmlns:a16="http://schemas.microsoft.com/office/drawing/2014/main" id="{6553EB9A-5C83-F44E-9E7D-82FDD5A5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9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D510-EE10-491B-90A7-7B00D06A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Student Success Conference</a:t>
            </a:r>
          </a:p>
        </p:txBody>
      </p:sp>
      <p:pic>
        <p:nvPicPr>
          <p:cNvPr id="16" name="Picture 15" descr="poster for Student Success Conference at Chesapeake College on March 19th from 9:30 am - 3 pm">
            <a:extLst>
              <a:ext uri="{FF2B5EF4-FFF2-40B4-BE49-F238E27FC236}">
                <a16:creationId xmlns:a16="http://schemas.microsoft.com/office/drawing/2014/main" id="{54092CF9-63C5-0B41-9AE7-03801A45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1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5579-6618-014B-B4D0-0C8F2834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82432" cy="132213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Closing Comments: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07A91-A354-5148-8445-8705A8932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027" y="3429000"/>
            <a:ext cx="3404972" cy="342556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123DE7-6A37-6F43-B643-AF4F1159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131"/>
            <a:ext cx="8787027" cy="5532436"/>
          </a:xfrm>
        </p:spPr>
        <p:txBody>
          <a:bodyPr>
            <a:noAutofit/>
          </a:bodyPr>
          <a:lstStyle/>
          <a:p>
            <a:r>
              <a:rPr lang="en-US" sz="3100" dirty="0"/>
              <a:t>Congratulations to all the Winter Sports athletes for their hard work and success.</a:t>
            </a:r>
          </a:p>
          <a:p>
            <a:r>
              <a:rPr lang="en-US" sz="3100" dirty="0"/>
              <a:t>I am excited to see what our Spring sports teams will be capable of.</a:t>
            </a:r>
          </a:p>
          <a:p>
            <a:r>
              <a:rPr lang="en-US" sz="3100" dirty="0"/>
              <a:t>Make sure that you come </a:t>
            </a:r>
            <a:r>
              <a:rPr lang="en-US" sz="3100" i="1" dirty="0"/>
              <a:t>see Into The Woods </a:t>
            </a:r>
            <a:r>
              <a:rPr lang="en-US" sz="3100" dirty="0"/>
              <a:t>to support the Senior Class Play, and to have a good time.</a:t>
            </a:r>
          </a:p>
          <a:p>
            <a:r>
              <a:rPr lang="en-US" sz="3100" dirty="0"/>
              <a:t>A special thank you to the Theater teacher and director of the Senior Class Play Mr. Wilford. He has done a phenomenal job directing the play, and he has put numerous hours into preparing the cast for the show.</a:t>
            </a:r>
          </a:p>
        </p:txBody>
      </p:sp>
    </p:spTree>
    <p:extLst>
      <p:ext uri="{BB962C8B-B14F-4D97-AF65-F5344CB8AC3E}">
        <p14:creationId xmlns:p14="http://schemas.microsoft.com/office/powerpoint/2010/main" val="46932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312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C-SD March Monthly Report 3/17/22</vt:lpstr>
      <vt:lpstr>C-SD Regional Champions</vt:lpstr>
      <vt:lpstr>Spring Sports has begun</vt:lpstr>
      <vt:lpstr>Upcoming AVID Events: </vt:lpstr>
      <vt:lpstr>CSD Students of the Month</vt:lpstr>
      <vt:lpstr>The Senior Class is excited to present the play Into The Woods</vt:lpstr>
      <vt:lpstr>Student Success Conference</vt:lpstr>
      <vt:lpstr>Closing Comments: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Condon,John</dc:creator>
  <cp:lastModifiedBy>Dayton, Chris</cp:lastModifiedBy>
  <cp:revision>9</cp:revision>
  <dcterms:created xsi:type="dcterms:W3CDTF">2021-09-12T18:19:55Z</dcterms:created>
  <dcterms:modified xsi:type="dcterms:W3CDTF">2022-03-17T16:11:14Z</dcterms:modified>
</cp:coreProperties>
</file>