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44" r:id="rId2"/>
  </p:sldMasterIdLst>
  <p:sldIdLst>
    <p:sldId id="256" r:id="rId3"/>
    <p:sldId id="257" r:id="rId4"/>
    <p:sldId id="258" r:id="rId5"/>
    <p:sldId id="259" r:id="rId6"/>
    <p:sldId id="263" r:id="rId7"/>
    <p:sldId id="266" r:id="rId8"/>
    <p:sldId id="260" r:id="rId9"/>
    <p:sldId id="261" r:id="rId10"/>
    <p:sldId id="265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8" autoAdjust="0"/>
    <p:restoredTop sz="86481" autoAdjust="0"/>
  </p:normalViewPr>
  <p:slideViewPr>
    <p:cSldViewPr snapToGrid="0">
      <p:cViewPr varScale="1">
        <p:scale>
          <a:sx n="98" d="100"/>
          <a:sy n="98" d="100"/>
        </p:scale>
        <p:origin x="276" y="96"/>
      </p:cViewPr>
      <p:guideLst/>
    </p:cSldViewPr>
  </p:slideViewPr>
  <p:outlineViewPr>
    <p:cViewPr>
      <p:scale>
        <a:sx n="33" d="100"/>
        <a:sy n="33" d="100"/>
      </p:scale>
      <p:origin x="0" y="-598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672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091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449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204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298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752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526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015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116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080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33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11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08985" y="1868004"/>
            <a:ext cx="3336694" cy="2731461"/>
          </a:xfrm>
        </p:spPr>
        <p:txBody>
          <a:bodyPr anchor="b">
            <a:noAutofit/>
          </a:bodyPr>
          <a:lstStyle/>
          <a:p>
            <a:pPr algn="l"/>
            <a:r>
              <a:rPr lang="en-US" dirty="0">
                <a:cs typeface="Calibri Light"/>
              </a:rPr>
              <a:t>News From The Nest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1439" y="5572799"/>
            <a:ext cx="4170580" cy="5706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000" dirty="0">
                <a:cs typeface="Calibri"/>
              </a:rPr>
              <a:t>By: The NDHS Representative Team </a:t>
            </a:r>
            <a:endParaRPr lang="en-US" sz="2000" dirty="0"/>
          </a:p>
        </p:txBody>
      </p:sp>
      <p:pic>
        <p:nvPicPr>
          <p:cNvPr id="4" name="Picture 4" descr="picture of North Dorchester High School">
            <a:extLst>
              <a:ext uri="{FF2B5EF4-FFF2-40B4-BE49-F238E27FC236}">
                <a16:creationId xmlns:a16="http://schemas.microsoft.com/office/drawing/2014/main" id="{C3BACFE2-B46D-4D40-A669-295CD9138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40" y="601458"/>
            <a:ext cx="7256057" cy="543942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E6F163B-0F2C-40B2-ACC5-289B1A586F0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23117" y="2826588"/>
            <a:ext cx="4051539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Gabriola"/>
                <a:ea typeface="+mn-ea"/>
                <a:cs typeface="Calibri"/>
              </a:rPr>
              <a:t>Thank You All</a:t>
            </a:r>
          </a:p>
        </p:txBody>
      </p:sp>
    </p:spTree>
    <p:extLst>
      <p:ext uri="{BB962C8B-B14F-4D97-AF65-F5344CB8AC3E}">
        <p14:creationId xmlns:p14="http://schemas.microsoft.com/office/powerpoint/2010/main" val="246669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3">
            <a:extLst>
              <a:ext uri="{FF2B5EF4-FFF2-40B4-BE49-F238E27FC236}">
                <a16:creationId xmlns:a16="http://schemas.microsoft.com/office/drawing/2014/main" id="{6DAE8A69-0B32-42CB-8C86-C156FCFAA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91" r="20221" b="-1"/>
          <a:stretch/>
        </p:blipFill>
        <p:spPr>
          <a:xfrm>
            <a:off x="2620235" y="1"/>
            <a:ext cx="9629274" cy="6857999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820929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012496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61B7FC4-F944-43B5-BD8C-9805008E1EA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5201" y="347631"/>
            <a:ext cx="3879232" cy="9120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Introduction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9746ED-0A08-43DB-91B1-CD645175F3AD}"/>
              </a:ext>
            </a:extLst>
          </p:cNvPr>
          <p:cNvSpPr txBox="1"/>
          <p:nvPr/>
        </p:nvSpPr>
        <p:spPr>
          <a:xfrm>
            <a:off x="109268" y="1460740"/>
            <a:ext cx="4727275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,Sans-Serif"/>
              <a:buChar char="•"/>
            </a:pPr>
            <a:r>
              <a:rPr lang="en-US" sz="2800" dirty="0">
                <a:ea typeface="+mn-lt"/>
                <a:cs typeface="+mn-lt"/>
              </a:rPr>
              <a:t>Hello Everyone! Mr. Bromwell, President Layton, Board members, and families at home. </a:t>
            </a:r>
            <a:endParaRPr lang="en-US" sz="2800" dirty="0">
              <a:cs typeface="Calibri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sz="2800" dirty="0">
                <a:ea typeface="+mn-lt"/>
                <a:cs typeface="+mn-lt"/>
              </a:rPr>
              <a:t>I'm very happy to </a:t>
            </a:r>
            <a:r>
              <a:rPr lang="en-US" sz="2800" dirty="0">
                <a:cs typeface="Calibri"/>
              </a:rPr>
              <a:t>see everybody for our Monthly Meeting. </a:t>
            </a:r>
          </a:p>
          <a:p>
            <a:pPr marL="342900" indent="-342900">
              <a:buFont typeface="Arial,Sans-Serif"/>
              <a:buChar char="•"/>
            </a:pPr>
            <a:r>
              <a:rPr lang="en-US" sz="2800" dirty="0">
                <a:cs typeface="Calibri"/>
              </a:rPr>
              <a:t>In the month of March, NDHS has been doing great things and staying very active showing that Eagle Spirit!</a:t>
            </a:r>
          </a:p>
        </p:txBody>
      </p:sp>
      <p:pic>
        <p:nvPicPr>
          <p:cNvPr id="3" name="Picture 3" descr="person holding a stuffed eagle">
            <a:extLst>
              <a:ext uri="{FF2B5EF4-FFF2-40B4-BE49-F238E27FC236}">
                <a16:creationId xmlns:a16="http://schemas.microsoft.com/office/drawing/2014/main" id="{871EF4BC-A0F4-4CDD-9194-5DBADF9F90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697" y="283451"/>
            <a:ext cx="5057954" cy="629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68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8430FE1-2464-4499-9E16-4FA0EFF4E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2944"/>
            <a:ext cx="12376538" cy="68550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105D28-794B-41BA-A315-62BF4E2D3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7" y="91956"/>
            <a:ext cx="5339751" cy="951752"/>
          </a:xfrm>
        </p:spPr>
        <p:txBody>
          <a:bodyPr/>
          <a:lstStyle/>
          <a:p>
            <a:r>
              <a:rPr lang="en-US" u="sng" dirty="0">
                <a:cs typeface="Calibri Light"/>
              </a:rPr>
              <a:t>Student Shout-Outs 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5F4E9-06CF-42D8-885B-3C40BE92E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219" y="1106757"/>
            <a:ext cx="6188016" cy="530024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600" dirty="0">
                <a:ea typeface="+mn-lt"/>
                <a:cs typeface="+mn-lt"/>
              </a:rPr>
              <a:t>PBIS Weekly Winners: Ja’Mira Wayman and Jaylin Pinkett</a:t>
            </a:r>
            <a:endParaRPr lang="en-US" sz="2600" dirty="0">
              <a:ea typeface="Calibri"/>
              <a:cs typeface="Calibri"/>
            </a:endParaRPr>
          </a:p>
          <a:p>
            <a:r>
              <a:rPr lang="en-US" sz="2600" dirty="0">
                <a:ea typeface="+mn-lt"/>
                <a:cs typeface="+mn-lt"/>
              </a:rPr>
              <a:t>PBIS Winners for February: Nickerline Joseph, T.J. Leonard, Fatima Kaleem, Donald Ruths, Amira Martin, Jaiden Brooks, Samantha Weir, Thomas Reincke</a:t>
            </a:r>
            <a:endParaRPr lang="en-US" sz="2600" dirty="0">
              <a:ea typeface="Calibri"/>
              <a:cs typeface="Calibri"/>
            </a:endParaRPr>
          </a:p>
          <a:p>
            <a:r>
              <a:rPr lang="en-US" sz="2600" dirty="0">
                <a:ea typeface="+mn-lt"/>
                <a:cs typeface="+mn-lt"/>
              </a:rPr>
              <a:t>Avlynn Bennett, Dylan Ruppert, Kyle Fellon, and Karis Diggs attended RYLA. Avlynn Bennett won $1,000  to her chosen charity. </a:t>
            </a:r>
            <a:endParaRPr lang="en-US" sz="2600" dirty="0">
              <a:ea typeface="Calibri" panose="020F0502020204030204"/>
              <a:cs typeface="Calibri" panose="020F0502020204030204"/>
            </a:endParaRPr>
          </a:p>
          <a:p>
            <a:r>
              <a:rPr lang="en-US" sz="2600" dirty="0">
                <a:ea typeface="Calibri" panose="020F0502020204030204"/>
                <a:cs typeface="Calibri" panose="020F0502020204030204"/>
              </a:rPr>
              <a:t>Julia Creighton, Regional Winner, finished 5th in State Wrestling Tournament</a:t>
            </a:r>
            <a:endParaRPr lang="en-US" sz="2600" dirty="0">
              <a:ea typeface="+mn-lt"/>
              <a:cs typeface="+mn-lt"/>
            </a:endParaRPr>
          </a:p>
          <a:p>
            <a:r>
              <a:rPr lang="en-US" sz="2600" dirty="0">
                <a:ea typeface="Calibri" panose="020F0502020204030204"/>
                <a:cs typeface="Calibri" panose="020F0502020204030204"/>
              </a:rPr>
              <a:t>Kaden Handte and Leonardo Ramirez, finished 3rd in Wrestling Regionals</a:t>
            </a:r>
            <a:endParaRPr lang="en-US" sz="2600" dirty="0">
              <a:ea typeface="+mn-lt"/>
              <a:cs typeface="+mn-lt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" name="Picture 6" descr="A group of students on the steps at NDHS">
            <a:extLst>
              <a:ext uri="{FF2B5EF4-FFF2-40B4-BE49-F238E27FC236}">
                <a16:creationId xmlns:a16="http://schemas.microsoft.com/office/drawing/2014/main" id="{B5AF44B0-A29A-4C4E-B978-4A701A28C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854" y="805571"/>
            <a:ext cx="4827916" cy="508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60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BCBFE7A-7E74-4630-9579-AC1A7287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5916"/>
            <a:ext cx="12102860" cy="6946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0343F9-2AE2-4B17-A3E4-A3A562F25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5" y="149465"/>
            <a:ext cx="4362091" cy="1109903"/>
          </a:xfrm>
        </p:spPr>
        <p:txBody>
          <a:bodyPr/>
          <a:lstStyle/>
          <a:p>
            <a:r>
              <a:rPr lang="en-US" u="sng" dirty="0">
                <a:solidFill>
                  <a:schemeClr val="bg1">
                    <a:lumMod val="95000"/>
                  </a:schemeClr>
                </a:solidFill>
                <a:cs typeface="Calibri Light"/>
              </a:rPr>
              <a:t>Staff Shout-Outs </a:t>
            </a:r>
            <a:endParaRPr lang="en-US" u="sng" dirty="0">
              <a:solidFill>
                <a:schemeClr val="bg1">
                  <a:lumMod val="95000"/>
                </a:schemeClr>
              </a:solidFill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1C36D-1DBD-447C-96F7-EB32111E0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55" y="1264908"/>
            <a:ext cx="5023450" cy="433696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cs typeface="Calibri"/>
              </a:rPr>
              <a:t>PBIS Staff Winners for February: Mr. Greg Alsworth and Ms.  Stephanie Fuchs,</a:t>
            </a:r>
            <a:endParaRPr lang="en-US" sz="3200" dirty="0">
              <a:solidFill>
                <a:schemeClr val="bg1">
                  <a:lumMod val="95000"/>
                </a:schemeClr>
              </a:solidFill>
              <a:ea typeface="+mn-lt"/>
              <a:cs typeface="+mn-lt"/>
            </a:endParaRP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cs typeface="Calibri"/>
              </a:rPr>
              <a:t>Bubba Staff Winners of the Week: Karen Mercer, Todd Nock, Trey Mills</a:t>
            </a:r>
            <a:endParaRPr lang="en-US" sz="3200" dirty="0">
              <a:solidFill>
                <a:schemeClr val="bg1">
                  <a:lumMod val="95000"/>
                </a:schemeClr>
              </a:solidFill>
              <a:ea typeface="+mn-lt"/>
              <a:cs typeface="+mn-lt"/>
            </a:endParaRP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ea typeface="Calibri"/>
                <a:cs typeface="Calibri"/>
              </a:rPr>
              <a:t>Deputy Robinson for helping Prom Commitee selling prom Tickets </a:t>
            </a:r>
          </a:p>
          <a:p>
            <a:endParaRPr lang="en-US" sz="3200" dirty="0">
              <a:ea typeface="Calibri"/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3A2A71C-E297-47E4-B6EF-6617356B7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437" y="802620"/>
            <a:ext cx="6826368" cy="516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13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C6F48B3-2A8E-4EF5-97AB-D0821C773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694" y="0"/>
            <a:ext cx="12275388" cy="6892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F00F5E-793F-489A-8236-689F2EC1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74" y="163842"/>
            <a:ext cx="3945148" cy="836733"/>
          </a:xfrm>
        </p:spPr>
        <p:txBody>
          <a:bodyPr/>
          <a:lstStyle/>
          <a:p>
            <a:r>
              <a:rPr lang="en-US" u="sng" dirty="0">
                <a:cs typeface="Calibri Light"/>
              </a:rPr>
              <a:t>Current Events 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B257F-88C7-4EED-B6C5-1F6F75D60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483" y="1135512"/>
            <a:ext cx="6259902" cy="56021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February 28 - Interims were released. </a:t>
            </a:r>
          </a:p>
          <a:p>
            <a:r>
              <a:rPr lang="en-US" dirty="0">
                <a:ea typeface="+mn-lt"/>
                <a:cs typeface="+mn-lt"/>
              </a:rPr>
              <a:t>March 1 and March 3 – 6,  class play </a:t>
            </a:r>
            <a:r>
              <a:rPr lang="en-US" i="1" dirty="0">
                <a:ea typeface="+mn-lt"/>
                <a:cs typeface="+mn-lt"/>
              </a:rPr>
              <a:t>The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i="1" dirty="0">
                <a:ea typeface="+mn-lt"/>
                <a:cs typeface="+mn-lt"/>
              </a:rPr>
              <a:t>Little Mermaid</a:t>
            </a:r>
            <a:r>
              <a:rPr lang="en-US" dirty="0">
                <a:ea typeface="+mn-lt"/>
                <a:cs typeface="+mn-lt"/>
              </a:rPr>
              <a:t>, and included performances for Warwick and Vienna Elementary Schools.</a:t>
            </a:r>
          </a:p>
          <a:p>
            <a:r>
              <a:rPr lang="en-US" dirty="0">
                <a:ea typeface="+mn-lt"/>
                <a:cs typeface="+mn-lt"/>
              </a:rPr>
              <a:t>March 1 - Start of Spring Athletic Season</a:t>
            </a:r>
            <a:endParaRPr lang="en-US" dirty="0"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March 9 - District Band Festival held; 14 schools attended!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Student registration is continuing until March 25. </a:t>
            </a:r>
          </a:p>
          <a:p>
            <a:r>
              <a:rPr lang="en-US" dirty="0">
                <a:ea typeface="+mn-lt"/>
                <a:cs typeface="+mn-lt"/>
              </a:rPr>
              <a:t>Black History Month (February)</a:t>
            </a:r>
            <a:endParaRPr lang="en-US" dirty="0"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Women’s History Month (March)</a:t>
            </a: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4DBD4D1-D35E-4481-8B9D-249E6A43A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514" y="58864"/>
            <a:ext cx="5043577" cy="377853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8D6DD16-7930-4BD0-BF42-14A12C847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306" y="3842867"/>
            <a:ext cx="4094671" cy="298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C1F9A8B-BC28-483B-AC00-BBF299394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5846AC-FB84-4D0F-B5CF-3D368B127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539622"/>
            <a:ext cx="3759240" cy="741126"/>
          </a:xfrm>
        </p:spPr>
        <p:txBody>
          <a:bodyPr>
            <a:normAutofit/>
          </a:bodyPr>
          <a:lstStyle/>
          <a:p>
            <a:r>
              <a:rPr lang="en-US" sz="4000" u="sng" dirty="0">
                <a:ea typeface="Calibri Light"/>
                <a:cs typeface="Calibri Light"/>
              </a:rPr>
              <a:t>Current Events</a:t>
            </a:r>
            <a:endParaRPr lang="en-US" sz="4000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2B392-6C1F-4366-99B0-8E41E8669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1359764"/>
            <a:ext cx="3764826" cy="45350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>
                <a:ea typeface="Calibri"/>
                <a:cs typeface="Calibri"/>
              </a:rPr>
              <a:t>March 7 - 11 - Social Worker Appreciation Month </a:t>
            </a:r>
            <a:endParaRPr lang="en-US" sz="1800" dirty="0">
              <a:ea typeface="+mn-lt"/>
              <a:cs typeface="+mn-lt"/>
            </a:endParaRPr>
          </a:p>
          <a:p>
            <a:r>
              <a:rPr lang="en-US" sz="1800" dirty="0">
                <a:ea typeface="Calibri"/>
                <a:cs typeface="Calibri"/>
              </a:rPr>
              <a:t>March 7 - PLTW Recruitment visit to North Dorchester Middle School. </a:t>
            </a:r>
            <a:endParaRPr lang="en-US" sz="1800" dirty="0">
              <a:ea typeface="+mn-lt"/>
              <a:cs typeface="+mn-lt"/>
            </a:endParaRPr>
          </a:p>
          <a:p>
            <a:r>
              <a:rPr lang="en-US" sz="1800" dirty="0">
                <a:ea typeface="Calibri"/>
                <a:cs typeface="Calibri"/>
              </a:rPr>
              <a:t>First Semester Honor Roll Ice Cream Social for 186 students!</a:t>
            </a:r>
            <a:endParaRPr lang="en-US" sz="1800" dirty="0">
              <a:ea typeface="+mn-lt"/>
              <a:cs typeface="+mn-lt"/>
            </a:endParaRPr>
          </a:p>
          <a:p>
            <a:r>
              <a:rPr lang="en-US" sz="1800" dirty="0">
                <a:ea typeface="+mn-lt"/>
                <a:cs typeface="+mn-lt"/>
              </a:rPr>
              <a:t>Prom Committee started to sell tickets today!</a:t>
            </a:r>
          </a:p>
          <a:p>
            <a:r>
              <a:rPr lang="en-US" sz="1800" dirty="0">
                <a:ea typeface="Calibri"/>
                <a:cs typeface="Calibri"/>
              </a:rPr>
              <a:t>The Eastern Allied Health Education came to visit the Anatomy classes to show them the anatomy and physiology of the eye.</a:t>
            </a:r>
          </a:p>
          <a:p>
            <a:r>
              <a:rPr lang="en-US" sz="1800" dirty="0">
                <a:ea typeface="Calibri"/>
                <a:cs typeface="Calibri"/>
              </a:rPr>
              <a:t>Rotary Club Lunch in Cambridge on March 10 </a:t>
            </a:r>
          </a:p>
          <a:p>
            <a:endParaRPr lang="en-US" sz="1800" dirty="0">
              <a:ea typeface="Calibri"/>
              <a:cs typeface="Calibri"/>
            </a:endParaRPr>
          </a:p>
          <a:p>
            <a:endParaRPr lang="en-US" sz="1500" dirty="0">
              <a:ea typeface="Calibri"/>
              <a:cs typeface="Calibri"/>
            </a:endParaRPr>
          </a:p>
        </p:txBody>
      </p:sp>
      <p:pic>
        <p:nvPicPr>
          <p:cNvPr id="5" name="Picture 5" descr="A group NDHS students at the Rotary Club lunch">
            <a:extLst>
              <a:ext uri="{FF2B5EF4-FFF2-40B4-BE49-F238E27FC236}">
                <a16:creationId xmlns:a16="http://schemas.microsoft.com/office/drawing/2014/main" id="{90121287-98F7-4DA6-9AC8-4A518AA5B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475" y="117614"/>
            <a:ext cx="5144219" cy="3862321"/>
          </a:xfrm>
          <a:prstGeom prst="rect">
            <a:avLst/>
          </a:prstGeom>
        </p:spPr>
      </p:pic>
      <p:pic>
        <p:nvPicPr>
          <p:cNvPr id="6" name="Picture 6" descr="A group of NDHS students">
            <a:extLst>
              <a:ext uri="{FF2B5EF4-FFF2-40B4-BE49-F238E27FC236}">
                <a16:creationId xmlns:a16="http://schemas.microsoft.com/office/drawing/2014/main" id="{01B00914-53F8-4A6D-ABF0-5A2AA47C1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4438" y="3168251"/>
            <a:ext cx="4612256" cy="355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6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FA3C895-1E9F-44E2-8739-06013FE26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72" r="29707"/>
          <a:stretch/>
        </p:blipFill>
        <p:spPr>
          <a:xfrm>
            <a:off x="20" y="10"/>
            <a:ext cx="12054287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E41FF8-A04A-4ED3-B060-B2D12D243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1031834"/>
            <a:ext cx="3092793" cy="883594"/>
          </a:xfrm>
          <a:solidFill>
            <a:schemeClr val="bg1">
              <a:lumMod val="95000"/>
            </a:schemeClr>
          </a:solidFill>
        </p:spPr>
        <p:txBody>
          <a:bodyPr anchor="b">
            <a:normAutofit/>
          </a:bodyPr>
          <a:lstStyle/>
          <a:p>
            <a:r>
              <a:rPr lang="en-US" sz="5400" u="sng" dirty="0">
                <a:cs typeface="Calibri Light"/>
              </a:rPr>
              <a:t>Athletics </a:t>
            </a:r>
            <a:endParaRPr lang="en-US" sz="5400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0844C-2FC3-4A45-BAA6-843586CF1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4789" y="2323381"/>
            <a:ext cx="6586489" cy="42454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ea typeface="+mn-lt"/>
                <a:cs typeface="+mn-lt"/>
              </a:rPr>
              <a:t>February 22 - Winter Sports Awards Night </a:t>
            </a:r>
            <a:endParaRPr lang="en-US" sz="2000" dirty="0">
              <a:ea typeface="Calibri"/>
              <a:cs typeface="Calibri" panose="020F0502020204030204"/>
            </a:endParaRPr>
          </a:p>
          <a:p>
            <a:r>
              <a:rPr lang="en-US" sz="2000" dirty="0">
                <a:ea typeface="+mn-lt"/>
                <a:cs typeface="+mn-lt"/>
              </a:rPr>
              <a:t>February 25 - Boys Basketball won their 1st Round of Play-offs</a:t>
            </a:r>
          </a:p>
          <a:p>
            <a:r>
              <a:rPr lang="en-US" sz="2000" dirty="0">
                <a:ea typeface="+mn-lt"/>
                <a:cs typeface="+mn-lt"/>
              </a:rPr>
              <a:t>March 2 - Spring Athletic Director’s Meeting held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dirty="0">
                <a:ea typeface="+mn-lt"/>
                <a:cs typeface="+mn-lt"/>
              </a:rPr>
              <a:t>Winter Athletes Minds in Motion - 36 winners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dirty="0">
                <a:ea typeface="+mn-lt"/>
                <a:cs typeface="+mn-lt"/>
              </a:rPr>
              <a:t>Fundraising Winners Celebration - 24 winners</a:t>
            </a:r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r>
              <a:rPr lang="en-US" sz="2000" dirty="0">
                <a:ea typeface="Calibri" panose="020F0502020204030204"/>
                <a:cs typeface="Calibri" panose="020F0502020204030204"/>
              </a:rPr>
              <a:t>Julia Creighton, Regional Winner, finished 5th in State Wrestling Tournament</a:t>
            </a:r>
            <a:endParaRPr lang="en-US" sz="2000" dirty="0">
              <a:ea typeface="+mn-lt"/>
              <a:cs typeface="+mn-lt"/>
            </a:endParaRPr>
          </a:p>
          <a:p>
            <a:r>
              <a:rPr lang="en-US" sz="2000" dirty="0">
                <a:ea typeface="Calibri" panose="020F0502020204030204"/>
                <a:cs typeface="Calibri" panose="020F0502020204030204"/>
              </a:rPr>
              <a:t>Kaden Handte and Leonardo Ramirez, 3rd in Regionals for wrestling</a:t>
            </a:r>
            <a:endParaRPr lang="en-US" sz="2000" dirty="0">
              <a:ea typeface="+mn-lt"/>
              <a:cs typeface="+mn-lt"/>
            </a:endParaRPr>
          </a:p>
          <a:p>
            <a:r>
              <a:rPr lang="en-US" sz="2000" dirty="0">
                <a:ea typeface="Calibri" panose="020F0502020204030204"/>
                <a:cs typeface="Calibri" panose="020F0502020204030204"/>
              </a:rPr>
              <a:t>Zach Adam, Dylan Ruppert, Kyle Fellon were chosen to be Student Athletic Interns </a:t>
            </a:r>
          </a:p>
          <a:p>
            <a:endParaRPr lang="en-US" sz="1700" dirty="0">
              <a:ea typeface="Calibri" panose="020F0502020204030204"/>
              <a:cs typeface="Calibri" panose="020F0502020204030204"/>
            </a:endParaRPr>
          </a:p>
          <a:p>
            <a:endParaRPr lang="en-US" sz="1700" dirty="0"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C09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>
            <a:extLst>
              <a:ext uri="{FF2B5EF4-FFF2-40B4-BE49-F238E27FC236}">
                <a16:creationId xmlns:a16="http://schemas.microsoft.com/office/drawing/2014/main" id="{8EB591CD-B0CC-43F1-9D44-D9CF5E8FE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1" y="1583572"/>
            <a:ext cx="4641011" cy="354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3649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71D05E-124D-4FF2-BCB2-EC2156028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97" y="120710"/>
            <a:ext cx="5251316" cy="1289721"/>
          </a:xfrm>
        </p:spPr>
        <p:txBody>
          <a:bodyPr>
            <a:normAutofit/>
          </a:bodyPr>
          <a:lstStyle/>
          <a:p>
            <a:r>
              <a:rPr lang="en-US" u="sng" dirty="0">
                <a:cs typeface="Calibri Light"/>
              </a:rPr>
              <a:t>Clubs and Programs </a:t>
            </a:r>
            <a:endParaRPr lang="en-US" u="sng" dirty="0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25BF3-B316-4491-98EB-6C336F276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047" y="1111144"/>
            <a:ext cx="5352866" cy="476381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 dirty="0">
                <a:ea typeface="+mn-lt"/>
                <a:cs typeface="+mn-lt"/>
              </a:rPr>
              <a:t>Key Club and sophomore class are hosting a Hygiene Drive.</a:t>
            </a:r>
          </a:p>
          <a:p>
            <a:r>
              <a:rPr lang="en-US" sz="2200" dirty="0">
                <a:ea typeface="+mn-lt"/>
                <a:cs typeface="+mn-lt"/>
              </a:rPr>
              <a:t>National Honor Society plans their next Blood Drive and Highway Cleanup. </a:t>
            </a:r>
          </a:p>
          <a:p>
            <a:r>
              <a:rPr lang="en-US" sz="2200" dirty="0">
                <a:ea typeface="+mn-lt"/>
                <a:cs typeface="+mn-lt"/>
              </a:rPr>
              <a:t>Kindness Club did a Door Decorating Contest for Black History Month. The Counselors office won, with help from students Milan Jiggets, Madison Lewis, and Avlynn Bennett </a:t>
            </a:r>
          </a:p>
          <a:p>
            <a:r>
              <a:rPr lang="en-US" sz="2200" dirty="0">
                <a:ea typeface="+mn-lt"/>
                <a:cs typeface="+mn-lt"/>
              </a:rPr>
              <a:t>New Kindness &amp; Inclusivity Club Officers </a:t>
            </a:r>
          </a:p>
          <a:p>
            <a:pPr lvl="1"/>
            <a:r>
              <a:rPr lang="en-US" sz="2200" dirty="0">
                <a:ea typeface="+mn-lt"/>
                <a:cs typeface="+mn-lt"/>
              </a:rPr>
              <a:t>President: Aurora Cantrell</a:t>
            </a:r>
          </a:p>
          <a:p>
            <a:pPr lvl="1"/>
            <a:r>
              <a:rPr lang="en-US" sz="2200" dirty="0">
                <a:ea typeface="+mn-lt"/>
                <a:cs typeface="+mn-lt"/>
              </a:rPr>
              <a:t>Vice President: Apollo Rideout </a:t>
            </a:r>
          </a:p>
          <a:p>
            <a:pPr lvl="1"/>
            <a:r>
              <a:rPr lang="en-US" sz="2200" dirty="0">
                <a:ea typeface="+mn-lt"/>
                <a:cs typeface="+mn-lt"/>
              </a:rPr>
              <a:t>Secretary: Sydney Weir</a:t>
            </a:r>
          </a:p>
          <a:p>
            <a:pPr lvl="1"/>
            <a:r>
              <a:rPr lang="en-US" sz="2200" dirty="0">
                <a:ea typeface="+mn-lt"/>
                <a:cs typeface="+mn-lt"/>
              </a:rPr>
              <a:t>Treasurer: Avlynn Bennett</a:t>
            </a:r>
          </a:p>
          <a:p>
            <a:pPr marL="457200" lvl="1" indent="0">
              <a:buNone/>
            </a:pPr>
            <a:endParaRPr lang="en-US" sz="2200" dirty="0">
              <a:ea typeface="+mn-lt"/>
              <a:cs typeface="+mn-lt"/>
            </a:endParaRPr>
          </a:p>
          <a:p>
            <a:pPr lvl="1">
              <a:buFont typeface="Arial"/>
            </a:pPr>
            <a:endParaRPr lang="en-US" sz="1400" dirty="0">
              <a:ea typeface="+mn-lt"/>
              <a:cs typeface="+mn-lt"/>
            </a:endParaRPr>
          </a:p>
          <a:p>
            <a:pPr lvl="1"/>
            <a:endParaRPr lang="en-US" sz="1400" dirty="0">
              <a:ea typeface="+mn-lt"/>
              <a:cs typeface="+mn-lt"/>
            </a:endParaRPr>
          </a:p>
          <a:p>
            <a:endParaRPr lang="en-US" sz="1400" dirty="0">
              <a:ea typeface="+mn-lt"/>
              <a:cs typeface="+mn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5C91024-2BFB-45AD-AB12-EEEC3F3E4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95" r="21868" b="-1"/>
          <a:stretch/>
        </p:blipFill>
        <p:spPr>
          <a:xfrm>
            <a:off x="5293453" y="10"/>
            <a:ext cx="689854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5809809-B7D5-44C6-BF13-F40B83366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457" y="315345"/>
            <a:ext cx="5287992" cy="605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91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59143A9-E0DE-4CBC-BE93-01A47233E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876C69-3A85-4C3D-BA50-3BE3FF4C3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u="sng" dirty="0">
                <a:ea typeface="Calibri Light"/>
                <a:cs typeface="Calibri Light"/>
              </a:rPr>
              <a:t>Future Events 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81BCD-2C30-4C91-A027-C9C0274B6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082" y="3733875"/>
            <a:ext cx="5182492" cy="261983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>
                <a:ea typeface="+mn-lt"/>
                <a:cs typeface="+mn-lt"/>
              </a:rPr>
              <a:t>March 15 - Maryland School Survey</a:t>
            </a:r>
            <a:endParaRPr lang="en-US" sz="3200" dirty="0">
              <a:ea typeface="Calibri" panose="020F0502020204030204"/>
              <a:cs typeface="Calibri" panose="020F0502020204030204"/>
            </a:endParaRPr>
          </a:p>
          <a:p>
            <a:r>
              <a:rPr lang="en-US" sz="3200" dirty="0">
                <a:ea typeface="+mn-lt"/>
                <a:cs typeface="+mn-lt"/>
              </a:rPr>
              <a:t>March 22 - Senior Chorus Festival</a:t>
            </a:r>
            <a:endParaRPr lang="en-US" sz="3200" dirty="0">
              <a:ea typeface="Calibri"/>
              <a:cs typeface="Calibri"/>
            </a:endParaRPr>
          </a:p>
          <a:p>
            <a:r>
              <a:rPr lang="en-US" sz="3200" dirty="0">
                <a:ea typeface="+mn-lt"/>
                <a:cs typeface="+mn-lt"/>
              </a:rPr>
              <a:t>March 23 - SAT School Day</a:t>
            </a:r>
            <a:endParaRPr lang="en-US" sz="3200" dirty="0">
              <a:ea typeface="Calibri"/>
              <a:cs typeface="Calibri"/>
            </a:endParaRPr>
          </a:p>
          <a:p>
            <a:endParaRPr lang="en-US" sz="3200" dirty="0">
              <a:ea typeface="Calibri"/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4451820-4EDE-46D7-94E8-ED809FE8E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954" y="5751"/>
            <a:ext cx="4310809" cy="684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41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</TotalTime>
  <Words>519</Words>
  <Application>Microsoft Office PowerPoint</Application>
  <PresentationFormat>Widescreen</PresentationFormat>
  <Paragraphs>56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Arial,Sans-Serif</vt:lpstr>
      <vt:lpstr>Calibri</vt:lpstr>
      <vt:lpstr>Calibri Light</vt:lpstr>
      <vt:lpstr>Gabriola</vt:lpstr>
      <vt:lpstr>Tw Cen MT</vt:lpstr>
      <vt:lpstr>office theme</vt:lpstr>
      <vt:lpstr>Office Theme</vt:lpstr>
      <vt:lpstr>News From The Nest </vt:lpstr>
      <vt:lpstr>Introduction </vt:lpstr>
      <vt:lpstr>Student Shout-Outs </vt:lpstr>
      <vt:lpstr>Staff Shout-Outs </vt:lpstr>
      <vt:lpstr>Current Events </vt:lpstr>
      <vt:lpstr>Current Events</vt:lpstr>
      <vt:lpstr>Athletics </vt:lpstr>
      <vt:lpstr>Clubs and Programs </vt:lpstr>
      <vt:lpstr>Future Events </vt:lpstr>
      <vt:lpstr>Thank You All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Sabedra, Derek</dc:creator>
  <cp:lastModifiedBy>Dayton, Chris</cp:lastModifiedBy>
  <cp:revision>386</cp:revision>
  <dcterms:created xsi:type="dcterms:W3CDTF">2022-03-11T17:39:59Z</dcterms:created>
  <dcterms:modified xsi:type="dcterms:W3CDTF">2022-03-17T16:11:50Z</dcterms:modified>
</cp:coreProperties>
</file>