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6425d4faa2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6425d4faa2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e62f5f96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e62f5f96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6425d4faa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6425d4faa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6425d4faa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6425d4faa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6425d4faa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6425d4faa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6425d4faa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6425d4faa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6425d4faa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6425d4faa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6425d4fa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6425d4fa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6f8e6a015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6f8e6a015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BLANK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1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Google Shape;32;p6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0" y="1372025"/>
            <a:ext cx="4316100" cy="16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C-SD OCTOBER MONTHLY REPORT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ctrTitle" idx="4294967295"/>
          </p:nvPr>
        </p:nvSpPr>
        <p:spPr>
          <a:xfrm>
            <a:off x="-58000" y="0"/>
            <a:ext cx="719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3A9F4"/>
                </a:solidFill>
              </a:rPr>
              <a:t>Stevenson University Trip</a:t>
            </a:r>
            <a:endParaRPr sz="4000">
              <a:solidFill>
                <a:srgbClr val="03A9F4"/>
              </a:solidFill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2200"/>
            <a:ext cx="8752806" cy="328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800" y="152400"/>
            <a:ext cx="577205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 idx="4294967295"/>
          </p:nvPr>
        </p:nvSpPr>
        <p:spPr>
          <a:xfrm>
            <a:off x="685396" y="1020600"/>
            <a:ext cx="613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3A9F4"/>
                </a:solidFill>
              </a:rPr>
              <a:t>Maryland Application Spirit Week</a:t>
            </a:r>
            <a:endParaRPr sz="4800">
              <a:solidFill>
                <a:srgbClr val="03A9F4"/>
              </a:solidFill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326" y="2068275"/>
            <a:ext cx="2320946" cy="30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ctrTitle" idx="4294967295"/>
          </p:nvPr>
        </p:nvSpPr>
        <p:spPr>
          <a:xfrm>
            <a:off x="619496" y="346725"/>
            <a:ext cx="613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3A9F4"/>
                </a:solidFill>
              </a:rPr>
              <a:t>Varsity Football vs. WiHi</a:t>
            </a:r>
            <a:endParaRPr sz="4800" dirty="0">
              <a:solidFill>
                <a:srgbClr val="03A9F4"/>
              </a:solidFill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25" y="1413681"/>
            <a:ext cx="6258300" cy="357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ctrTitle" idx="4294967295"/>
          </p:nvPr>
        </p:nvSpPr>
        <p:spPr>
          <a:xfrm>
            <a:off x="488521" y="340250"/>
            <a:ext cx="613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3A9F4"/>
                </a:solidFill>
              </a:rPr>
              <a:t>Varsity Football vs. Kent County</a:t>
            </a:r>
            <a:endParaRPr sz="4800">
              <a:solidFill>
                <a:srgbClr val="03A9F4"/>
              </a:solidFill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500" y="1500050"/>
            <a:ext cx="6679352" cy="353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ctrTitle" idx="4294967295"/>
          </p:nvPr>
        </p:nvSpPr>
        <p:spPr>
          <a:xfrm>
            <a:off x="399775" y="1564200"/>
            <a:ext cx="8633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3A9F4"/>
                </a:solidFill>
              </a:rPr>
              <a:t>Varsity Soccer Boys</a:t>
            </a:r>
            <a:endParaRPr sz="4800">
              <a:solidFill>
                <a:srgbClr val="03A9F4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3A9F4"/>
                </a:solidFill>
              </a:rPr>
              <a:t>                VS.</a:t>
            </a:r>
            <a:endParaRPr sz="4800">
              <a:solidFill>
                <a:srgbClr val="03A9F4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3A9F4"/>
                </a:solidFill>
              </a:rPr>
              <a:t>Easton &amp; Queen Annes </a:t>
            </a:r>
            <a:endParaRPr sz="4800">
              <a:solidFill>
                <a:srgbClr val="03A9F4"/>
              </a:solidFill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1121125" y="359975"/>
            <a:ext cx="6303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   </a:t>
            </a:r>
            <a:r>
              <a:rPr lang="en" sz="2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OTHER GAMES</a:t>
            </a:r>
            <a:endParaRPr sz="26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ctrTitle" idx="4294967295"/>
          </p:nvPr>
        </p:nvSpPr>
        <p:spPr>
          <a:xfrm>
            <a:off x="1914676" y="14890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03A9F4"/>
                </a:solidFill>
              </a:rPr>
              <a:t> JV Football Vs. WiHi</a:t>
            </a:r>
            <a:endParaRPr sz="4800" dirty="0">
              <a:solidFill>
                <a:srgbClr val="03A9F4"/>
              </a:solidFill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ctrTitle" idx="4294967295"/>
          </p:nvPr>
        </p:nvSpPr>
        <p:spPr>
          <a:xfrm>
            <a:off x="132076" y="1558700"/>
            <a:ext cx="6888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3A9F4"/>
                </a:solidFill>
              </a:rPr>
              <a:t>Varsity Soccer Girls Vs. Kent County</a:t>
            </a:r>
            <a:endParaRPr sz="4800">
              <a:solidFill>
                <a:srgbClr val="03A9F4"/>
              </a:solidFill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ctrTitle" idx="4294967295"/>
          </p:nvPr>
        </p:nvSpPr>
        <p:spPr>
          <a:xfrm>
            <a:off x="-774175" y="848575"/>
            <a:ext cx="859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3A9F4"/>
                </a:solidFill>
              </a:rPr>
              <a:t>       Gentlemen’s Club Goes To </a:t>
            </a:r>
            <a:endParaRPr sz="3600">
              <a:solidFill>
                <a:srgbClr val="03A9F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3A9F4"/>
                </a:solidFill>
              </a:rPr>
              <a:t>National African American </a:t>
            </a:r>
            <a:br>
              <a:rPr lang="en" sz="3600">
                <a:solidFill>
                  <a:srgbClr val="03A9F4"/>
                </a:solidFill>
              </a:rPr>
            </a:br>
            <a:r>
              <a:rPr lang="en" sz="3600">
                <a:solidFill>
                  <a:srgbClr val="03A9F4"/>
                </a:solidFill>
              </a:rPr>
              <a:t>Museum</a:t>
            </a:r>
            <a:endParaRPr sz="3600">
              <a:solidFill>
                <a:srgbClr val="03A9F4"/>
              </a:solidFill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250" y="2246113"/>
            <a:ext cx="3689723" cy="191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46125"/>
            <a:ext cx="4684442" cy="191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ctrTitle" idx="4294967295"/>
          </p:nvPr>
        </p:nvSpPr>
        <p:spPr>
          <a:xfrm>
            <a:off x="-320900" y="449600"/>
            <a:ext cx="7647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3A9F4"/>
                </a:solidFill>
              </a:rPr>
              <a:t>       </a:t>
            </a:r>
            <a:r>
              <a:rPr lang="en" sz="2700">
                <a:solidFill>
                  <a:srgbClr val="03A9F4"/>
                </a:solidFill>
              </a:rPr>
              <a:t>Student Board Representatives Attend The Annual MABE Conference 2022</a:t>
            </a:r>
            <a:endParaRPr sz="3200">
              <a:solidFill>
                <a:srgbClr val="03A9F4"/>
              </a:solidFill>
            </a:endParaRPr>
          </a:p>
        </p:txBody>
      </p:sp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075" y="1520550"/>
            <a:ext cx="4305725" cy="311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750" y="1520550"/>
            <a:ext cx="4079328" cy="311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DCE2E7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79</Words>
  <Application>Microsoft Office PowerPoint</Application>
  <PresentationFormat>On-screen Show (16:9)</PresentationFormat>
  <Paragraphs>24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Karla</vt:lpstr>
      <vt:lpstr>Montserrat</vt:lpstr>
      <vt:lpstr>Arviragus template</vt:lpstr>
      <vt:lpstr>C-SD OCTOBER MONTHLY REPORT</vt:lpstr>
      <vt:lpstr>Maryland Application Spirit Week</vt:lpstr>
      <vt:lpstr>Varsity Football vs. WiHi</vt:lpstr>
      <vt:lpstr>Varsity Football vs. Kent County</vt:lpstr>
      <vt:lpstr>Varsity Soccer Boys                 VS. Easton &amp; Queen Annes </vt:lpstr>
      <vt:lpstr> JV Football Vs. WiHi</vt:lpstr>
      <vt:lpstr>Varsity Soccer Girls Vs. Kent County</vt:lpstr>
      <vt:lpstr>       Gentlemen’s Club Goes To  National African American  Museum</vt:lpstr>
      <vt:lpstr>       Student Board Representatives Attend The Annual MABE Conference 2022</vt:lpstr>
      <vt:lpstr>Stevenson University Trip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CSD OCTOBER MONTHLY REPORT</dc:title>
  <dc:creator>Dayton, Chris</dc:creator>
  <cp:lastModifiedBy>Chris Dayton</cp:lastModifiedBy>
  <cp:revision>2</cp:revision>
  <dcterms:modified xsi:type="dcterms:W3CDTF">2022-10-20T15:55:52Z</dcterms:modified>
</cp:coreProperties>
</file>